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0" r:id="rId2"/>
  </p:sldMasterIdLst>
  <p:notesMasterIdLst>
    <p:notesMasterId r:id="rId90"/>
  </p:notesMasterIdLst>
  <p:sldIdLst>
    <p:sldId id="1161" r:id="rId3"/>
    <p:sldId id="1162" r:id="rId4"/>
    <p:sldId id="1163" r:id="rId5"/>
    <p:sldId id="1164" r:id="rId6"/>
    <p:sldId id="1165" r:id="rId7"/>
    <p:sldId id="1166" r:id="rId8"/>
    <p:sldId id="1167" r:id="rId9"/>
    <p:sldId id="1168" r:id="rId10"/>
    <p:sldId id="1169" r:id="rId11"/>
    <p:sldId id="1170" r:id="rId12"/>
    <p:sldId id="1195" r:id="rId13"/>
    <p:sldId id="1196" r:id="rId14"/>
    <p:sldId id="1197" r:id="rId15"/>
    <p:sldId id="1198" r:id="rId16"/>
    <p:sldId id="1199" r:id="rId17"/>
    <p:sldId id="1200" r:id="rId18"/>
    <p:sldId id="1201" r:id="rId19"/>
    <p:sldId id="1202" r:id="rId20"/>
    <p:sldId id="1203" r:id="rId21"/>
    <p:sldId id="1171" r:id="rId22"/>
    <p:sldId id="1172" r:id="rId23"/>
    <p:sldId id="1173" r:id="rId24"/>
    <p:sldId id="1174" r:id="rId25"/>
    <p:sldId id="1175" r:id="rId26"/>
    <p:sldId id="1177" r:id="rId27"/>
    <p:sldId id="1178" r:id="rId28"/>
    <p:sldId id="1179" r:id="rId29"/>
    <p:sldId id="1180" r:id="rId30"/>
    <p:sldId id="1181" r:id="rId31"/>
    <p:sldId id="1182" r:id="rId32"/>
    <p:sldId id="1183" r:id="rId33"/>
    <p:sldId id="1184" r:id="rId34"/>
    <p:sldId id="1185" r:id="rId35"/>
    <p:sldId id="1186" r:id="rId36"/>
    <p:sldId id="1187" r:id="rId37"/>
    <p:sldId id="1188" r:id="rId38"/>
    <p:sldId id="1189" r:id="rId39"/>
    <p:sldId id="1190" r:id="rId40"/>
    <p:sldId id="1191" r:id="rId41"/>
    <p:sldId id="1192" r:id="rId42"/>
    <p:sldId id="1193" r:id="rId43"/>
    <p:sldId id="1194" r:id="rId44"/>
    <p:sldId id="1204" r:id="rId45"/>
    <p:sldId id="1205" r:id="rId46"/>
    <p:sldId id="1206" r:id="rId47"/>
    <p:sldId id="1207" r:id="rId48"/>
    <p:sldId id="1208" r:id="rId49"/>
    <p:sldId id="1209" r:id="rId50"/>
    <p:sldId id="1210" r:id="rId51"/>
    <p:sldId id="1211" r:id="rId52"/>
    <p:sldId id="1212" r:id="rId53"/>
    <p:sldId id="1213" r:id="rId54"/>
    <p:sldId id="1214" r:id="rId55"/>
    <p:sldId id="1215" r:id="rId56"/>
    <p:sldId id="1216" r:id="rId57"/>
    <p:sldId id="1217" r:id="rId58"/>
    <p:sldId id="1218" r:id="rId59"/>
    <p:sldId id="1219" r:id="rId60"/>
    <p:sldId id="1220" r:id="rId61"/>
    <p:sldId id="1221" r:id="rId62"/>
    <p:sldId id="1222" r:id="rId63"/>
    <p:sldId id="1223" r:id="rId64"/>
    <p:sldId id="1224" r:id="rId65"/>
    <p:sldId id="1225" r:id="rId66"/>
    <p:sldId id="1226" r:id="rId67"/>
    <p:sldId id="1227" r:id="rId68"/>
    <p:sldId id="1228" r:id="rId69"/>
    <p:sldId id="1229" r:id="rId70"/>
    <p:sldId id="1230" r:id="rId71"/>
    <p:sldId id="1231" r:id="rId72"/>
    <p:sldId id="1232" r:id="rId73"/>
    <p:sldId id="1233" r:id="rId74"/>
    <p:sldId id="1234" r:id="rId75"/>
    <p:sldId id="1235" r:id="rId76"/>
    <p:sldId id="1236" r:id="rId77"/>
    <p:sldId id="1237" r:id="rId78"/>
    <p:sldId id="1238" r:id="rId79"/>
    <p:sldId id="1239" r:id="rId80"/>
    <p:sldId id="1240" r:id="rId81"/>
    <p:sldId id="1241" r:id="rId82"/>
    <p:sldId id="1242" r:id="rId83"/>
    <p:sldId id="1243" r:id="rId84"/>
    <p:sldId id="1244" r:id="rId85"/>
    <p:sldId id="1245" r:id="rId86"/>
    <p:sldId id="1246" r:id="rId87"/>
    <p:sldId id="1247" r:id="rId88"/>
    <p:sldId id="1248" r:id="rId89"/>
  </p:sldIdLst>
  <p:sldSz cx="10080625" cy="567055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FE6"/>
    <a:srgbClr val="0000FF"/>
    <a:srgbClr val="E7EFD8"/>
    <a:srgbClr val="E8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890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534" y="48"/>
      </p:cViewPr>
      <p:guideLst>
        <p:guide orient="horz" pos="1786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30T15:37:2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12793 5404 236 0,'0'-17'88'0,"0"0"-48"0,14 5-38 0,-4-1 19 16,-1-4 0-16,5-3 2 15,-9-10 3-15,-5-3 3 16,-9-1-15-16,-6-8 1 0,-8 9-1 16,-24-5-10-16,-14 13-1 15,-15 17-3-15,-9 24 0 16,-14 9-3-16,-4 13 2 16,-15 17-4-16,0 3-1 15,0 22 3-15,19 33 3 0,24-13-1 16,23-12 0-16,24-12 3 15,23-9 1-15,24-21 1 16,33-13 0-16,14-12 2 16,9-17 3-16,5-16-4 15,15-34-1-15,-1-13 4 16,5-4 5-16,-14 5 4 16,-15 3 2-16,-8 5 5 15,-15 0 2-15,-10 0-2 16,-13 3-3-16,-10 10-9 15,-5-1-5-15,-4 9-7 16,-5 12 0-16,-5 9-5 16,5 8-1-16,0 16 0 15,5 10 2-15,5 7-1 0,-1 17 4 16,10 21 0-16,0 13 3 16,4-8-1-16,1-1-1 15,-5-8 1-15,0-4-1 16,4-5-22-16,1-7-10 15,-1-5-39-15,1-4-15 16,4-5-72 0</inkml:trace>
  <inkml:trace contextRef="#ctx0" brushRef="#br0" timeOffset="630.3163">14230 4692 404 0,'-9'-25'151'0,"4"12"-82"0,0-8-78 0,1 13 25 16,-6-1-13-16,-4 1 0 15,-9 0-1-15,-20-5 1 16,-9 9-2-16,-9 0-3 0,-5 4 1 15,0 4-1-15,-4 8 0 16,4 1-3-16,4 4-1 16,15 0 3-16,5-1 1 15,9 1-1-15,5 4 0 16,9 8 2-16,0 9 0 0,9 12 1 16,1 13 0-1,4 8 0-15,1 5 0 0,4-1-3 16,0 0 2-16,4 9 1 15,6 17 0-15,4 16-3 16,-5-12 0-16,5-5 2 16,1-8 2-16,3-4-2 15,1-4 0-15,0-4 1 16,0-9 2-16,0 21 1 16,-5-17 1-16,5-12-2 15,0-12 1-15,4-10-11 16,1-3-4-16,4-9-27 15,0-3-13-15,1-10-43 16,8-11-19-16</inkml:trace>
  <inkml:trace contextRef="#ctx0" brushRef="#br0" timeOffset="870.7606">14372 5232 476 0,'-14'8'178'0,"-1"-16"-96"0,6 8-98 0,9 0 26 15,0 4-16-15,0 5 1 16,0 20 1-16,0 0 2 16,-5 17 1-16,-4 17-2 0,-5 34 0 15,-5-1 4-15,0 0 1 0,0-8-14 16,5-8-4-16,5-5-30 15,4-8-10-15,5-17-31 16,5-12-10-16</inkml:trace>
  <inkml:trace contextRef="#ctx0" brushRef="#br0" timeOffset="1247.2726">14805 6057 408 0,'-23'-17'151'0,"23"17"-82"0,4 5-96 0,1-1 18 0,4 4-63 15,1 1-22-15,-1-1-49 16,10 5-18-16</inkml:trace>
  <inkml:trace contextRef="#ctx0" brushRef="#br0" timeOffset="1396.0698">15498 5982 436 0,'-10'-17'165'0,"10"9"-90"0,10 16-94 16,-1-8 24-16,10 0-73 16,5 0-27-16,9-4-68 15,14-9-28-15</inkml:trace>
  <inkml:trace contextRef="#ctx0" brushRef="#br0" timeOffset="1531.9758">16106 6133 448 0,'-10'-21'167'0,"15"25"-90"0,0 0-90 16,28-4-65-16,4 0-31 15,1 0-56-15,4-21-22 16</inkml:trace>
  <inkml:trace contextRef="#ctx0" brushRef="#br0" timeOffset="1936.1834">16963 5425 476 0,'-19'-25'178'0,"19"25"-96"0,5 4-102 16,0 4 26-16,-1 13-12 15,1 13 1-15,0 8 3 16,0 16 1-16,-1 5 1 15,-4 4 0-15,5-8 2 0,0-9-1 16,-1-12-1-16,6-9 3 16,-1-12 2-16,10-17 0 15,5-13 2-15,4-33-2 16,5-13 0-16,0-8-1 16,0 5 0-16,-5-1-7 0,0 12-2 15,1 14-1-15,4 12 2 16,0 8-3-16,0 9 0 15,0 20 1-15,0 13 4 16,0 13 1-16,0 21 1 16,4-1-5-16,-4 1-1 15,-4-5-41-15,-1-8-17 16,-5-8-29-16,-4-17-10 16,-5-21-30-1</inkml:trace>
  <inkml:trace contextRef="#ctx0" brushRef="#br0" timeOffset="2416.9908">17684 4667 440 0,'-14'-30'165'0,"14"18"-90"0,9-1-87 16,1 13 24-16,4-4-12 15,9 0 0-15,6 0-3 16,13-1 0-16,5 5 2 15,0-4 0-15,5 4 3 0,5-4-3 16,-1 4 0-16,6 4-1 16,-6 0-2-16,1 1 5 15,-6 7 1-15,-8-3 0 16,-10 7 1-16,-5 1-7 0,-4 4 1 16,-5 8 1-16,-1 17 3 15,1 21-2-15,5 5 0 16,4 3-1-16,5 0 0 15,9 5 2-15,6-9 0 16,8 9 0-16,1 8 0 16,-1 21-3-16,1-9 2 15,-5-8 3-15,-19-8 1 16,4-13-1-16,-9-12-2 16,-4-13 7-16,-10-4 3 15,-14-4-3-15,-5-1 1 16,-9-7-3-16,-9-1 0 0,-10 0-3 15,-14 1 1-15,0 3-7 16,-10-8-1-16,5-8-42 16,10-4-17-16,9-5-86 15,14-12-67 1,28-47 85-16</inkml:trace>
  <inkml:trace contextRef="#ctx0" brushRef="#br0" timeOffset="2778.4911">20228 5567 472 0,'-18'-17'176'0,"13"38"-96"0,5 17-106 0,5 4 21 15,4 8-34-15,0 5-8 16,-4-5-10-16,0 9-3 0,0-5 33 16,-1-4-34-16,6 1-12 0</inkml:trace>
  <inkml:trace contextRef="#ctx0" brushRef="#br0" timeOffset="2912.1457">20134 5127 384 0,'-33'-46'143'0,"28"13"-78"0,5 12-76 16,29 38-148-1,18-1-41-15,19 5 82 16,14-8 47-16</inkml:trace>
  <inkml:trace contextRef="#ctx0" brushRef="#br0" timeOffset="3211.9614">21034 5391 388 0,'-14'-8'145'0,"5"12"-78"0,-10 0-78 0,9 0 24 16,-4 5-14-16,-5-1 0 15,-4 9 1-15,-10 8 2 16,0-4-1-16,9 4-3 0,1 0-1 16,4-4-7-16,9 0-4 15,6 8 3-15,23 1 4 16,4 8 2-16,10 3 3 15,5 1-1-15,-1-4 1 16,1 0 2-16,-10-5 2 0,-4 1-1 16,-10-1 2-16,-4 1 4 15,-10-5 6-15,-10-4-5 16,-4-4-2-16,-10 0-17 16,1-4-7-16,-10-5-46 15,-5-12-21-15,0-16-49 16</inkml:trace>
  <inkml:trace contextRef="#ctx0" brushRef="#br0" timeOffset="4804.1046">22391 5383 408 0,'-14'-42'151'0,"19"17"-82"0,4 4-83 0,1 13 24 16,13-1-15-16,5-3-1 16,10 3-6-16,14 1 0 0,-5 8 6 15,0 8 1-15,0 13 1 0,-4 4-2 16,-6 5-1-16,-4 3 4 16,-4 5 3-16,4 8 1 15,-15-4-1-15,-3-9 1 16,-6-3 1-16,-4-9 3 15,-5-5 2-15,-5-7-3 16,-4-5-1-16,-10-8 1 16,-5-5 0-16,1 1-5 15,-15 0 1-15,-5 3-2 16,-8 5-2-16,-1 13-4 16,5 4-2-16,4 12 7 15,10 9 4-15,5-5 0 16,14 1-1-16,4-9 1 0,15-4-1 15,9-9 4-15,5-3 2 16,14-13-2-16,5-13-3 16,0-8-7-16,-1-5-1 15,6 1 1-15,-1-4 3 16,-4-1 0-16,4 5 1 16,5-1 0-16,-4 5 0 15,-6 0 2-15,-4 4 0 16,-4 4 2-16,-1 1 3 15,-5 3 0-15,-4-4 0 16,-5 9-3-16,1 0-2 16,-1-1-2-16,0 5-1 15,0 4 6-15,0-4 3 0,0 4-6 16,0 0 1-16,5-4-6 16,10-1 1-16,-6-3 2 15,15 0 3-15,-1-1 0 16,-4 5-1-16,-4 0 1 15,-1 0 1-15,0-5-6 16,1 9 1-16,-1 0 1 16,-5 0 1-16,1 0 1 15,4 9 0-15,0-1-42 16,-4 5-19-16,0 3-79 16</inkml:trace>
  <inkml:trace contextRef="#ctx0" brushRef="#br0" timeOffset="5644.7922">12280 6912 404 0,'-43'-46'151'0,"39"37"-82"0,8 1-78 0,1 8 23 16,9 0-19-16,14 0-2 15,15 8 4-15,4 9 3 16,9 12 1-16,1 5-3 0,-1 24-1 0,1 5-1 16,-5 0 0-16,0 4 3 15,0-8 2-15,-10-5 0 16,-9-8 2-16,-5-12-2 15,-4-5 2-15,-10-8 0 16,-14-8 3-16,-14-9 1 16,-10-8 1-16,-9-1-7 15,-14-3 0-15,-9-5-1 16,-1 1 0-16,5 8-5 16,5 4 1-16,5 12 0 15,4 9-1-15,5 4 1 16,9 13 3-16,6 8-2 15,8 4 1-15,15 9-3 16,14-5 1-16,14-12-20 16,19-25-9-16,9-9-30 15,24-24-10-15</inkml:trace>
  <inkml:trace contextRef="#ctx0" brushRef="#br0" timeOffset="5915.2275">13458 7536 280 0,'23'12'104'0,"-13"-3"-56"0,-1 12-32 0,-4-9 27 16,-5 5-8-16,0 8 0 16,-5-8-3-16,5 0 2 15,-9-5-18-15,4-4 2 0,-5-3 0 16,-4-10-2-16,0-7 3 16,5-9-4-16,-1-13 1 0,6-3-7 15,4-9-3-15,9-5-12 16,5-7-6-16,10-5 3 15,-1-4 3-15,15 4-21 16,4 13-9-16,5 8-30 16,5 17-11-16,0 8-12 15,0 25-5-15,9 18-21 16</inkml:trace>
  <inkml:trace contextRef="#ctx0" brushRef="#br0" timeOffset="6140.0759">14221 7481 304 0,'-5'25'112'0,"0"-12"-60"0,5 0-39 16,0-5 28-16,0 4-17 16,0 1-1-16,0-5-7 15,0 1 0-15,-4-5-9 0,-1-4 13 0,0-8 7 16,1-5-6-16,-1-4 1 16,0-8-9-16,0-13-3 15,1-8-5-15,-1-16-4 16,5-10 0-16,0 1-1 15,9 8-25-15,6 5-8 16,13 12-51-16,14 12-24 16,10 13-51-1</inkml:trace>
  <inkml:trace contextRef="#ctx0" brushRef="#br0" timeOffset="6950.734">14975 7138 520 0,'-28'-63'192'0,"23"59"-104"0,14 0-102 16,-4 4 30-16,9-5-24 15,5 1-4-15,4-4-10 16,6 4-1-16,4 8 12 16,4 17 1-16,1 21 3 0,5 4 1 15,-1 4 2-15,-4 4-1 16,4-3 4-16,-9-9 0 15,0-9 3-15,-5-8-1 16,-9-4 2-16,-9-4 2 16,-15-9 0-1,-14-8 0-15,-14-8-3 0,-14 0-2 16,0-9 3-16,-10 4 2 16,10 5-2-1,9 8-2-15,5 4-5 0,5 9 0 16,9 3-3-16,10 5 2 15,14 0 3-15,9 0 1 16,14 0 1-16,14-8 2 16,15-5-1-16,9-12 2 15,9-4-2-15,-4-13-1 16,0-9-2-16,4-7 1 16,-9-5 1-16,-9 4 2 0,-10-16-1 15,0 7-1-15,-5 10-4 16,-4 12 0-16,4 29 0 15,-4 13 2-15,0 8-1 16,-5 4-1-16,0 9 3 16,0-1 0-16,-5 1 1 15,0-4 2-15,-4-1-1 16,-1 1 2-16,1-9-2 16,-1-8 2-16,1-13 0 15,0-8 1-15,-1-9-2 16,-4 0 1-16,-5 5-4 15,0 4 0-15,-4 4-6 16,4 12 0-16,-5 22 3 16,1 29 2-16,-1 37-1 15,-9 22 0-15,-5 20 2 0,-9 38 0 16,-19-8-2-16,-14 8 0 16,-9-17 2-16,-10-3 2 15,-5-31 2-15,0-28 3 16,1-26 1-16,-1-29 3 15,5-29 12-15,5-29 8 16,4-22-9-16,10-12-2 16,19-8-13-16,14-5-4 15,18-4-11-15,20 0-2 16,18-16 1-16,29-1 1 16,14 0-16-16,23 5-7 15,10 4-49-15,23 0-23 0</inkml:trace>
  <inkml:trace contextRef="#ctx0" brushRef="#br0" timeOffset="7325.9258">18358 7351 512 0,'-38'-37'189'0,"33"28"-102"0,-9-3-106 16,5 8 27-16,-10-5-27 16,-19 9-5-16,-9 9 8 15,-23 12 4-15,-6 20 8 16,1 10 0-16,-1 28 0 0,10 30 0 0,15-4 0 16,18-17 3-16,23-9 2 15,15-16 2-15,14-21 3 16,4-17 8-16,20-16 3 15,9-18-4-15,4-20 0 16,-4-13-6-16,-10-8-2 16,-9-9 0-16,-9 1 1 15,-15 3-3-15,-9-8 0 16,-9-4-17-16,-1 4-5 16,6 9-53-16,4 8-20 15,14 8-94 1</inkml:trace>
  <inkml:trace contextRef="#ctx0" brushRef="#br0" timeOffset="7580.855">19503 6577 512 0,'-47'-46'192'0,"28"41"-104"0,-19-37-105 16,19 34 30-16,-9 12-31 15,-10 13-5-15,-14 8 2 16,-13 9 5-16,-6 20 9 16,0 9 2-16,5 25 1 0,10 33 0 15,9 9 3-15,-1-17-20 16,11 0-6-16,8 0-28 16,6-4-10-16,9-4-61 15,-10-17-61-15,1-25 65 16</inkml:trace>
  <inkml:trace contextRef="#ctx0" brushRef="#br0" timeOffset="7731.6103">18457 7410 436 0,'-24'-67'165'0,"24"59"-90"0,0-1-90 0,10 13 26 16,8 1-18-16,15 7 0 15,29 1-30-15,27 8-11 16,29 8 25-16,9-4-48 0,38 0-18 0,24-12-42 15</inkml:trace>
  <inkml:trace contextRef="#ctx0" brushRef="#br0" timeOffset="8136.8968">20742 6807 472 0,'-9'-13'176'0,"9"22"-96"0,-10 20-98 16,20 5 25-16,-6 28-10 16,-4 22 1-16,5 8-1 15,0-4 2-15,-1 13 1 16,11 8 0-16,-6 12 2 0,0-12-6 16,1-17 1-16,-5-16 1 15,-1-18 3-15,-13-20 4 16,-5-21 2-16,-5-17 1 15,-5-17-7-15,-13-17 0 16,-1-7-1-16,-9-6 2 16,0 10-3-16,0 7-2 15,-1 18-3-15,6 16 1 16,4 13 1-16,5 25-1 16,10 4 1-16,13 0 3 15,20 0 0-15,13-4 1 16,20-9-27-16,4-8-11 15,5-16-25-15,14-13-11 0,9-13-33 16,5-38-15-16,5-3 17 16</inkml:trace>
  <inkml:trace contextRef="#ctx0" brushRef="#br0" timeOffset="8241.7727">21284 7611 356 0,'0'25'132'0,"5"5"-72"0,-10 20-63 15,5-8 24-15,0 8-13 16,0 0 0-16,0 5-35 15,0-1-16-15,0 1-109 16,0-9-48-16</inkml:trace>
  <inkml:trace contextRef="#ctx0" brushRef="#br0" timeOffset="8408.119">21378 7196 456 0,'-9'-16'170'0,"13"16"-92"0,15 0-150 0,-5 0 0 16,19 8-56-16,14 0-18 15,5 5 30-15,5 4 15 16</inkml:trace>
  <inkml:trace contextRef="#ctx0" brushRef="#br0" timeOffset="8647.822">21859 7448 332 0,'-10'37'126'0,"-4"-32"-68"0,-14 3-48 0,14 0 28 15,-10 5-10-15,1 4-2 16,-6 4-12-16,-4 0-4 0,5 4-6 16,-5 8-3-16,19-8 2 0,0 0-4 15,14 9 0-15,0-5 1 16,5 9 2-16,-1-4-1 16,1-1-1-16,-5-8-2 15,0 0 1-15,-5 0 1 16,1 1 0-16,-20-1 0 15,0-4-18 1,-4-9-5-16,0-3-66 16,0-14-27-16,9-11-26 15</inkml:trace>
  <inkml:trace contextRef="#ctx0" brushRef="#br0" timeOffset="9068.1325">22297 6723 488 0,'-5'-21'181'0,"5"42"-98"0,5-8-103 15,0-1 23-15,4 1-10 16,0 8 4-16,6 16 2 16,-1 18 3-16,0 33-1 15,-5 0-3-15,1 0 1 0,-1 0-1 16,5 0 0-16,0 4-31 16,1 4-15-16,-1-4-56 15,-5-16-23-15</inkml:trace>
  <inkml:trace contextRef="#ctx0" brushRef="#br0" timeOffset="9353.2899">21986 7071 508 0,'0'-25'189'0,"9"16"-102"0,15-3-99 0,-5 8 29 16,14 4-18-16,19 0-1 15,14 8-8-15,4 0-4 16,1 17 8-16,0 13 2 0,-1 4 4 16,-4 4-3-16,0 0 2 0,-5 4-1 15,-9-4 0-15,-5-4 0 16,0 4 0-16,-9 1 2 16,-10 3 0-16,-13 0-20 15,-11-8-9-15,-4 0-34 16,0-17-12-16,-9-17-98 15</inkml:trace>
  <inkml:trace contextRef="#ctx0" brushRef="#br0" timeOffset="9503.7124">22815 6551 448 0,'-5'0'167'0,"5"-20"-90"0,10 7-92 0,-1 9 24 15,5 0-90-15,5-9-32 16,10 13-54-16,8 4-19 16</inkml:trace>
  <inkml:trace contextRef="#ctx0" brushRef="#br0" timeOffset="9743.8051">23187 7096 316 0,'24'113'121'0,"-10"-88"-66"0,0 17-36 0,-9-21 34 16,4 4-18-16,1 9-3 15,-1-1-16-15,1-4-5 16,-1-3-7-16,0-5-1 0,-4-5 3 16,5-7 6-16,8-14 2 0,6-15-3 15,4-10 1-15,1-3-9 16,-1-1-2-16,-5 5-6 16,1 8 1-16,0 13-16 15,-6 16-4-15,1 13-15 16,-5 12-3-16,0 5-17 15,5 8-7-15,10 4-80 16</inkml:trace>
  <inkml:trace contextRef="#ctx0" brushRef="#br0" timeOffset="9983.831">24290 7209 532 0,'-9'0'198'0,"-1"4"-108"0,-4 13-100 0,14-13 30 16,-14 21-16-16,0 5-3 16,0 3-3-16,-1 1 1 15,6-1 1-15,9 1 0 0,5 3 2 16,9 5-6-16,5 0 1 16,9-4-10-16,19-9-2 15,5-4-16-15,4-12-8 16,10-13-37-16,-4-13-16 15,8-20-86 1</inkml:trace>
  <inkml:trace contextRef="#ctx0" brushRef="#br0" timeOffset="10193.9459">24973 6116 472 0,'-9'38'178'0,"9"-9"-96"0,0 42-95 16,0-12 28-16,4 16-14 16,1 13-1-16,5 4-10 15,-6 13-6-15,1 25 8 16,-5 4-18-16,0-4-7 0,-5-9-25 16,1-12-11-16,-1-21-91 15</inkml:trace>
  <inkml:trace contextRef="#ctx0" brushRef="#br0" timeOffset="10373.7214">24379 6857 560 0,'29'-17'209'0,"-1"13"-114"0,29-4-108 0,-6 8 33 15,25 4-19-15,27-4-1 16,29-4-22-16,24 0-8 15,-1 4 15-15,-9-5-54 0,10 5-20 16,-24-4-114 0</inkml:trace>
  <inkml:trace contextRef="#ctx0" brushRef="#br0" timeOffset="10899.1943">14221 9634 540 0,'-24'4'200'0,"20"9"-108"0,-1 25-111 16,10-5 29-16,-1 34-14 15,6 13 2-15,-6-1 1 16,1 5 1-16,-5 0 0 15,0 8-3-15,5 21 0 0,0-13-40 16,4-3-17-16,0-22-55 16,20-92-119-1</inkml:trace>
  <inkml:trace contextRef="#ctx0" brushRef="#br0" timeOffset="11050.1498">14329 8893 568 0,'-56'-46'211'0,"51"33"-114"0,0-4-113 16,5 13 32-16,5-4-63 0,9-1-18 15,10-3-60-15,4 3-23 16,10 5-26-16,4 8-9 16</inkml:trace>
  <inkml:trace contextRef="#ctx0" brushRef="#br0" timeOffset="11334.3364">14734 9684 472 0,'-4'51'176'0,"-1"-14"-96"0,10 26-67 0,-5-21 41 16,4 0-28-16,11 0-6 15,-6 0-10-15,5-5-5 16,0 1-2-16,0-13-3 0,5-4 3 0,0-8-4 16,9-13 0-16,15-17-6 15,-1-29-3-15,10-9 6 16,5-3 1-16,-6 8 0 15,-3 12 2-15,-11 17 3 16,-4 12 1-16,-5 18-1 16,-4 16 1-16,-5 13-7 15,0 8 1-15,0 0 3 16,-1 0 2-16,11-4-20 16,-6-21-10-16,1 0-50 15,14-13-22-15,37-21-96 16</inkml:trace>
  <inkml:trace contextRef="#ctx0" brushRef="#br0" timeOffset="11530.2745">16355 8951 548 0,'-23'38'206'0,"9"17"-112"0,9 74-112 0,0-70 30 16,10 16-16-16,0 1 3 15,-1 16-22-15,6 29-7 16,-1 1 15-16,5-1-39 0,-4-3-15 16,-10-1-63-16,-5-25-29 15,-4-33 21 1</inkml:trace>
  <inkml:trace contextRef="#ctx0" brushRef="#br0" timeOffset="11874.9498">15927 9563 488 0,'-15'46'184'0,"15"-42"-100"0,10 0-91 16,4 5 30-16,19 3-21 15,28 9 0-15,15 9-2 16,18-5 0-16,9-4 0 16,20-5 0-16,9-3 2 0,0-13-1 15,-5-13 2-15,-4-8-2 16,-1-4 2-16,-18-12 0 15,-15-5 1-15,-18-9-2 16,-24 1 1-16,-19-17 0 16,-18 4 3-16,-20 13 1 0,-9 17 1 15,-13 24-9-15,-11 26-1 16,1 21-2-16,-1 16-1 16,6 5 1-16,8 16 0 15,15 13-11-15,14 13-2 16,33-5-38-16,24-21-17 15,37-16-15-15,19-26-7 16,28-20-56 0</inkml:trace>
  <inkml:trace contextRef="#ctx0" brushRef="#br0" timeOffset="12610.7976">18739 9483 452 0,'-4'-29'170'0,"-10"8"-92"0,-24-12-64 15,19 20 39-15,-9 0-31 16,-10 1-9-16,-4 3-13 15,-10 9-3-15,-9 5 1 16,-5 3-1-16,4 5 1 0,6-1 4 16,9-3 1-16,14-9-1 15,9-5 1-15,5-3-4 16,10-26-2-16,4-7 4 16,10-10 1-16,9 1-3 15,0 8 1-15,5 13-5 16,5 16 1-16,4 22-3 15,14 33 0-15,1 16 4 16,9 5 1-16,-1 8-1 16,11 13 2-16,-6 16-1 0,1 26 0 15,-1 8 4-15,-4-8 1 16,-14 20-4-16,-10 18 1 16,-19-9 0-16,-13 0 2 15,-20-9 1-15,-13 5 1 16,-15-13 6-16,-5-20 4 15,-9-18-1-15,-9-16 2 16,-10-21-6-16,5-21-3 16,-14-21-1-16,14-21 1 15,4-47-1-15,15-20 0 16,14-29-10-16,18-4-2 16,20-26 2-16,33-12 0 15,23-5-2-15,23 9 2 0,29-8-2 16,14 8 0-16,24 4-5 15,14 13 0-15,4 20-5 16,1 14 0-16,-5 3 5 16,-5 17 3-16,-14 13 9 15,-19 4 5-15,-5 4-5 16,-28 4 1-16,-14 1 3 16,-23-1 2-16,-20-8 4 15,-18-9 4-15,-19 9-4 16,-15 4 0-16,-13 13-9 15,-24 12 0-15,0 34-1 16,-5 8 0-16,5 17-3 16,-4 0 0-16,9 12-1 15,13-3 3-15,15-1 0 0,19 4 3 16,19 5 3-16,19-9 2 16,27-8-8-16,25-8-4 15,32-13-37-15,15-13-15 16,23-16-61-16,0-13-25 15,0-13-13 1</inkml:trace>
  <inkml:trace contextRef="#ctx0" brushRef="#br0" timeOffset="12821.1081">20784 9701 488 0,'-28'13'184'0,"19"-1"-100"0,-15 5-78 0,15-9 38 15,-5-3-13-15,-5-5 2 0,-5-9-10 16,-4-8-4-16,0-4-11 15,-1-16 1-15,6-5 2 0,9 0-9 16,9-4-2-16,14 4-8 16,10 4 0-16,10-4-12 15,8 9-2-15,24 8-21 16,24 8-8-16,9 13-41 16,15 0-19-16,-1 0-80 15</inkml:trace>
  <inkml:trace contextRef="#ctx0" brushRef="#br0" timeOffset="13120.7865">21962 9307 488 0,'-23'13'181'0,"4"8"-98"0,-23 0-94 0,13-4 29 16,-18 8-17-16,-24 4-1 16,1 9 0-16,4-5 0 15,9 1 0-15,10-1-25 0,9 5-8 16,20 4-10-16,13 0-3 15,19 0 7-15,28 4 4 16,15 16 15-16,4-15 7 16,-4-6 28-16,-5-3 13 15,-10 0 10-15,-14-5 6 16,-9 1-6-16,-9-5-3 16,-15-4-4-16,-14 5 0 15,-14-14-11-15,-24 5-2 16,1-4-10-16,-1-9-3 0,6-12-60 15,3-8-26-15,15-13-129 16</inkml:trace>
  <inkml:trace contextRef="#ctx0" brushRef="#br0" timeOffset="13317.3752">22410 10237 628 0,'-42'21'236'0,"32"-33"-128"0,-9 3-126 15,-33-12-347 1,1-12 41-16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6.205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16596 12738 9856,'-16'0'4416,"16"7"-3488,-4-7-1184,4 0 1696,-4 3-1185,0 5 161,0-1-256,0 3-128,1 5 0,3-2 224,-5 12-192,5 0 160,0 3-192,0 4 192,-4 7-192,0 7-96,0 18 64,0 3 160,0-1-128,1 12 192,3-3-192,0 3 192,0 3-192,0 10 192,3 2-192,1-5 0,0 0 0,0-6 128,0 2-128,5 1 96,-2 0-96,1-4 352,-4-11-320,0-6 160,8 4-160,-4-11-32,0-4 0,0-8 32,0 1-32,0-4 64,-8-2-64,4-5-32,-1-4 32,2-1 32,-1-7-32,-4 2-992,0 0 736,0-7-1600,3 0 1376,2-4-3007,3-8-5249,4-1 6560,0-20 224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7.190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19387 12766 12032,'-7'0'5471,"7"0"-4319,0 4-1472,0-4 1728,0 0-1184,0 6 128,0 1-256,3 8 32,1-2-96,1 17-192,-1-2 128,-4 4 0,3 9 32,-3 13-96,4 20 64,1 1 128,-5 16-96,0-5-64,0 9 32,3 14 32,1-4 0,1-2 64,-5-7-32,4 4 64,-1-6-64,1 9 256,4-8-224,1-9 224,-2-5-192,4-4 128,2-14-192,0-5 96,-1-8-96,-1-9 160,1-6-160,-5-2 96,2-8-96,-6-5-384,1-2 288,1-7-1504,-1 0 1216,-4-4-2560,0-1 2241,3 6-3137,2-2 2880,-5 4-6880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8.32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22065 12668 7936,'0'-32'3552,"-16"11"-2784,8 4-960,8 12 2560,0 5-1920,0 0 1215,0 0-1215,0 0 96,0 0-384,8 5 0,0 12-128,0 4 64,-4 4-64,8 7 64,-3 3-64,3 7-96,-5 4 32,4 10 128,1 12-96,0 17 96,1 4-64,-1 6 64,0 0-64,-5 4-32,5 11 32,-3-1 128,-2 1-128,2-4 352,-9-8-288,3-5 224,1 6-224,0-11 32,4-4-96,-1-8 64,2-6-64,-5-4 256,4-12-224,-1-4 64,-2-8-96,3-4-96,-5-1 32,2-2 192,-1 1-128,-4-6-96,0 0 64,0 5 96,3-7-96,-3 3 96,0-6-64,0-3-32,0-5 32,0-3-32,0 0 0,0 4-832,0-3 672,0-2-864,0 2 800,0 2-1248,0-1 1120,0-4-1727,5 3 1567,2-4-2528,9-5 2304,4-6-6272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9.42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24096 12449 9728,'-7'0'4288,"10"3"-3360,-6 2-1184,3-2 992,0 4-640,-5 3 128,1 5-160,4 2 160,0 7-192,0 8 192,0 4-192,0 6 447,0 1-351,4 0 96,-4 5-160,5-1 160,-2 2-192,1 8 192,-4-1-192,0 14 192,0 2-192,0-1 96,0 2-96,0-2 256,0-3-224,0-1 160,0-4-192,4 11 96,0-2-96,-4-6-32,0-1 32,0-6-32,0 1 0,0-7 64,-4-1-32,0 3-32,0-7 32,1 0-32,-2 0 0,1 2 64,1-4-32,-2-1-96,-3-2 32,5 4 32,-6-9 0,6 4 160,-2 1-128,1-7-160,-3-1 96,2-5 256,-2 3-160,2-5 160,-1-3-192,1 0 192,1-4-192,-1-4 448,2-2-352,3-1-64,0-3-32,0-1 32,0 0-32,0 2 64,0-6-64,3 1 64,-3-7-64,0 0-96,5 4 32,-5-4-864,0 0 704,9 3-2016,-3-3 1696,2 0-4159,1 4 3583,-2 10-6720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08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5360 15365 8832,'-12'-3'4000,"8"3"-3168,1 3-1056,-1-3 928,-1 3-608,-2 4 32,-2 3-64,2 5-224,0 3 128,7 7 0,0 10 32,2 15-96,3 6 64,-5 4 128,0 7-96,4-3-64,3 4 32,-7-5 128,9-10-96,-1-8-1792,3-9 1440,10-11-5824,7-21 4768,-4-12-1568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85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8305 15602 10112,'-21'-14'4608,"14"14"-3616,7-4-1248,0 1 800,3-1-480,6 1-224,3-5 160,4 1-32,3 2 32,1 0-192,4 2 160,8-2 96,-1 5-64,6 5-64,-6-2 32,1 4 32,0 7 0,-1 4 160,-6 0-128,-5 0-96,-5 2 64,-7 6 96,-3 6-96,-5-2 192,-8 2-160,-1 0 447,2-3-351,-5-4 0,0-1-64,-1 0-64,1 2 32,5-1-32,-2 0 0,6-5 160,-1 2-128,4-4-160,7-5 96,6-3 96,7 2-64,3-6-64,10-6 32,2 0 32,4 0 0,6 0-543,3 0 415,-1 0-2368,9 5 1952,4 1-5984,15 2 5024,-12 10-1984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3.74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12030 15344 8832,'-30'-4'4000,"8"4"-3168,11-3-1056,11 3 1184,0 0-800,0 0 480,0 0-480,16 3-256,1 1-192,1 0 224,3-2-96,2 3 128,5-2 32,0 4 0,0 0 0,0 1 0,-4-2 0,4 1 0,-5 5 64,-2 1-32,-7 5-32,-9-1 32,-5 5 128,-5-1-128,2 4 0,-6-5 0,3 5 32,-4-3-32,-2-4 160,6-4-160,-4 0-96,8-4 64,2-2 96,0-2-96,7-2 96,4-1-64,6 8-32,11-11 32,4 8-128,3 2 64,1 4-160,4 8 160,0 2 96,-9 4-64,2-2 0,-5 4 32,-10 0 128,-6-2-128,-2-3 192,-10-2-192,-10 7 1183,-4-6-959,-7-3 704,-7 0-704,-7-7 32,-5-3-192,-8-1-64,0-3 0,0-3-32,6-4 0,0 0 0,7-4 0,7 2-1280,9-3 1024,3 2-2687,12-4 2239,15-4-3168,12-3 2912,27 0-5184</inkml:trace>
  <inkml:trace contextRef="#ctx0" brushRef="#br0" timeOffset="757">14970 15564 11392,'-16'-8'5151,"11"6"-4063,-7-3-1376,9 5 1760,3 0-1216,0 0 96,0 0-256,0 0-160,0 0 64,0 0-96,0 0 64,-4 7-160,4 14 160,-4 8 0,-1 7 32,2 8 64,-1 7-32,0-6-96,0 1 32,4-4-64,4-6 64,0-4 128,3-4-96,9-7 0,12-6 32,0-5-32,7-3 0,7-4 0,4 4 0,2 1-448,0-1 352,4-4-64,-8 2 96,0-3-128,-9-2 160,-3 0-544,-1-2 448,-3-6-288,-4 1 288,-4-1-1983,-4 1 1631,-4-3-3296,-4 0-3200</inkml:trace>
  <inkml:trace contextRef="#ctx0" brushRef="#br0" timeOffset="1056">15475 15443 11392,'-13'-10'5024,"10"5"-3937,-1 5-1375,4 0 768,0 7-448,4 4-160,-1 6 96,2 5 96,3 14-64,-5 6-160,6 7 128,-6 4 0,2 11 32,-1 2 0,3 7 0,-3 3 0,4 2 0,1-5 0,-2-10 0,2-8 0,3-5 0,11 0-2079,5-22 1631,0-10-3136,3-8 2720,9-10-6336</inkml:trace>
  <inkml:trace contextRef="#ctx0" brushRef="#br0" timeOffset="1241">17033 16016 9984,'23'3'4512,"-13"0"-3552,6 1-1216,-5-1 704,6 1-416,6 0 96,10-1-96,-3 1-1376,2-4 1088,1 0-4512,-2 0 3680</inkml:trace>
  <inkml:trace contextRef="#ctx0" brushRef="#br0" timeOffset="1421">17976 16094 8064,'12'10'3680,"-5"-6"-2912,14 2-960,-7-6 480,12 0-256,2 0-832,7-2 640,8-6-2464,9 1 2016,8-8-5216</inkml:trace>
  <inkml:trace contextRef="#ctx0" brushRef="#br0" timeOffset="1627">19141 15949 10112,'25'0'4608,"-11"0"-3616,11 0-1248,-5 0 448,8 0-224,4 0-160,3-5 160,9 2-2880,4-4 2304,12-6-7616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20235 15856 7680,'63'15'3456,"-47"-5"-2720,8 1-928,-8-7 768,3-1-512,9 4-96,9 0 32,2-7-1632,8-4 1280,5-6-6752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67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21245 15874 8832,'27'14'4000,"-7"-10"-3168,8 10-1056,-12-6 928,8-6-608,4 4-32,4-4-32,3 1-320,2 2 224,-2-5-3104,12-5 2496,9 2-6336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6.55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22968 15714 10240,'-20'0'4608,"20"5"-3616,0-10-1248,0 5 704,0 8-416,0 2 0,0 5 0,0 2-224,0 4 160,0 11 0,0 1 32,-8-5 64,-1 0-32,6 0 1151,-5-6-927,3-5 1152,10-4-1056,3-5 1088,-5-12-1088,9-2 96,0-12-288,4-14-128,5-6 0,-2-2-480,1 1 352,0 0-160,0 0 192,-1 4 32,2 7 32,-1 3-192,-1 10 160,2 13-192,-2 9 192,2 3-96,-7 8 96,7 7-64,-5 3 64,-4 0-64,-5 0 64,-2-4 128,2 2-96,2-4 288,-5-4-224,-1-8 320,6-8 64,-2-4-320,2-8 64,3-8-160,2-4 64,7-4-64,0 2-32,5 0 32,7-6-128,-1 3 64,-1-1-64,1 5 64,3 11-64,-3 1 64,1 11 32,-2 11 0,-3 1 0,-4 6 0,-4 12 64,-4-2-32,-4 7 64,-5 0-64,2-3-32,-5 0 32,-1 0 128,2 0-128,-1-4-1952,-4-3 1504,3-4-7039,2-53-225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30T15:52:58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 5404 280 0,'-38'-13'104'0,"29"9"-56"0,-1 0-38 0,10 4 23 16,0 0-18-16,0 0-6 15,0 0-8-15,-9 8-3 16,4 5 1-16,-9 16-2 0,-5 21 1 0,-4 30 2 15,-1 4 0-15,-4 12-3 16,9-4 2-16,0 0 1 16,5 1 0-16,0 11 0 15,14-12 0-15,0-20 0 16,19-14 0-16,9-16 2 16,10-4 1-16,18-13-1 15,10-8 1-15,-4-1-2 16,-6-7-1-16,1-9-35 15,-1-13-16-15,5-20-76 16</inkml:trace>
  <inkml:trace contextRef="#ctx0" brushRef="#br0" timeOffset="240.0853">750 5940 376 0,'-19'0'140'0,"19"-4"-76"0,19 0-81 0,0-1 20 15,14 1-7-15,23 0 2 16,1-4 4-16,14 3 1 16,9-3-1-16,0 4-2 0,0-5 1 15,0 1-15-15,0 0-5 16,0-1-37-16,0-7-16 15,-14-14-59 1</inkml:trace>
  <inkml:trace contextRef="#ctx0" brushRef="#br0" timeOffset="451.3875">778 5349 340 0,'-28'-4'129'0,"33"4"-70"0,18 13-69 16,-4-13 20-16,14-4-13 16,28-1 2-16,5 5 1 15,14 0 0-15,5 0 0 16,5 0 2-16,9-4 1 0,14-4-59 16,-5-1-26-16,-14 1-47 15</inkml:trace>
  <inkml:trace contextRef="#ctx0" brushRef="#br0" timeOffset="705.0925">2253 5060 340 0,'-14'-29'126'0,"14"29"-68"0,0 29-65 0,0-20 19 16,-10 12-10 0,1 8-2-16,-15 5 1 15,1 16-1-15,-10 4 0 0,0 9 0 16,-5 21-3-16,1 25 0 0,18 8-1 15,5-8 3 1,4 12 0-16,20 5 1 0,4 0 0 16,0-13 0-16,9-21 2 15,10-17 1-15,10-12-12 16,-6-21-4-16,11-21-40 16,8-17-18-16,10-46-51 15</inkml:trace>
  <inkml:trace contextRef="#ctx0" brushRef="#br0" timeOffset="929.762">2804 5542 364 0,'-14'8'134'0,"-5"1"-72"0,0 3-74 0,10 1 20 15,0 12-10-15,-6 17 0 16,-13 4 0-16,0 4-2 15,-5 5 3-15,-9 8 2 0,4-1 2 16,0 14-4-16,5 3 1 16,0 18-2-16,5-22 0 15,9-16-42-15,0-59-126 32</inkml:trace>
  <inkml:trace contextRef="#ctx0" brushRef="#br0" timeOffset="1110.6457">2347 5613 384 0,'-28'9'145'0,"28"7"-78"0,0 5-82 15,0 13 19-15,14-1-7 16,-5 9 1-16,15 0 4 16,0 8 1-16,9-4-1 15,-5 1-6-15,0 7 0 0,5 5-42 16,5-5-17-16,4-12-83 15</inkml:trace>
  <inkml:trace contextRef="#ctx0" brushRef="#br0" timeOffset="1531.0428">3440 5613 400 0,'-23'-8'151'0,"18"16"-82"0,5-4-83 16,5 1 22-16,-1 11-9 15,1 14 0-15,9 3-2 16,-14 9 2-16,5 4 1 15,-5 13-31-15,0-1-12 0,-5 9-9 16,5 0-1-16,-9-12-9 16,4-17-3-16,0-22-35 15</inkml:trace>
  <inkml:trace contextRef="#ctx0" brushRef="#br0" timeOffset="1711.1815">3280 5865 364 0,'-33'4'137'0,"33"4"-74"0,0 0-76 0,0 1 22 16,10-5-11-16,13 4 0 15,10-8 2-15,-5 5 0 16,24-5 0-16,-5 0-7 0,15-5 0 16,8 1-39-16,20-4-17 15,-5-5-73 1</inkml:trace>
  <inkml:trace contextRef="#ctx0" brushRef="#br0" timeOffset="5014.6248">4647 5387 252 0,'-5'-12'93'0,"5"-1"-50"0,0 5-50 16,-14 16 44 0,4 0-20-16,-4 1-10 15,-5 3-5-15,-4 13-2 16,-20 26-3-16,6 24 0 0,-10 5 2 16,-1 3 0-16,1 5 1 15,5-4 0-15,4-4 0 16,5-5 0-16,5-12-16 15,4-17-6-15,10-8-36 16,0-26-12-16,5-16-24 16</inkml:trace>
  <inkml:trace contextRef="#ctx0" brushRef="#br0" timeOffset="5224.9879">4185 5471 344 0,'9'0'129'0,"-9"4"-70"0,5 9-73 0,4-1 19 16,5 9-7-16,5 4 1 16,-9 30-2-16,4 3 2 15,0 5 1-15,0 4 0 0,0 0 2 16,5 0-1-16,9 0-1 16,-4 0-13-16,9-8-6 15,5-17-34-15,-1-13-14 16,15-21-51-16</inkml:trace>
  <inkml:trace contextRef="#ctx0" brushRef="#br0" timeOffset="5614.2264">4835 5940 348 0,'-19'13'129'0,"14"-13"-70"0,10 0-71 16,-5 0 20-16,0 0-8 15,5 4 2-15,9 0-3 16,-9 0 0-16,9 0 1 16,0 5 0-16,0-1 0 0,10 5-3 15,-1-1 2-15,-4 1 1 16,0 3 2-16,-5-3-1 0,0 0-1 16,-14-1 1-16,0 1 1 15,-9-1-1-15,-10 9 2 16,0 4-2-16,-9 9-1 15,0-5-2-15,-1 5 1 16,6 3 1-16,-1 5 2 16,10-4-3-16,5-5 0 15,4-7 1-15,10-5 2 16,9-5 3-16,5-7 2 16,9-14-3-16,10-11-3 15,4-5-9-15,5-4-3 16,5-5-40-16,0-3-17 0,4 4-64 15</inkml:trace>
  <inkml:trace contextRef="#ctx0" brushRef="#br0" timeOffset="6289.6615">5485 4688 384 0,'-4'-9'143'0,"8"9"-78"0,6 4-80 16,-1 1 21-16,10 7-15 15,5 13 1-15,13 5 4 16,6 12 4-16,8 29 1 16,11 8-1-16,4 9 3 0,4-4-2 0,-13 8-1 15,-5 9 1-15,-10 16-1 16,-9 4 0-16,-23-12 2 15,-15-8-1-15,-9-9 2 16,-15-4-13-16,-8-4-3 16,-10-9-49-16,-15 17-19 15,-8-21-54 1</inkml:trace>
  <inkml:trace contextRef="#ctx0" brushRef="#br0" timeOffset="7821.536">4736 7356 400 0,'-14'4'148'0,"19"0"-80"0,9-8-79 0,0 4 24 16,5 0-14-16,9-4-2 16,10-1-3-16,4 5-1 15,-4-4 4-15,9 0-36 0,9 0-16 16,1 0-38-16,4-1-17 16,5-7-1-1</inkml:trace>
  <inkml:trace contextRef="#ctx0" brushRef="#br0" timeOffset="8451.9187">6748 6907 360 0,'-19'-12'134'0,"10"12"-72"0,-10 0-55 0,9 0 31 0,-8 8-13 16,-11-4-2-16,-8 1-5 16,-6-1-1-16,-4 0-9 15,-9 0-1-15,-15 0 0 0,-9 1-1 16,-19 3-1-16,-10 0-6 15,1 5 1-15,4-1 2 16,-4-3 1-16,14-5-4 16,9 0 1-16,10 0-2 15,4-4-2-15,10-4-39 16,14 4-19-16,14 0-37 16,9 9-13-16,5-5-26 15</inkml:trace>
  <inkml:trace contextRef="#ctx0" brushRef="#br0" timeOffset="8977.0761">6140 7418 252 0,'-38'-37'93'0,"20"28"-50"0,-1-7-22 16,14 11 30-16,0-3-5 15,1 4 0-15,-1 0-3 16,5-1 0-16,0 1-24 16,0 4-2-16,5-4-2 0,4 0-2 15,5 0 0-15,14 4-10 16,10 0-1-16,14 0-2 15,0 0 2-15,9 0-3 16,14 4 0-16,10-4 1 16,0 4 0-16,-5 0 0 0,-9-4 2 15,0 0-1-15,-5-4 2 16,-5-4-11-16,-5-5-2 16,-4-4-44-16,0-12-19 15,-14-13-72 1,-5 0-66-16,-24 5 79 15</inkml:trace>
  <inkml:trace contextRef="#ctx0" brushRef="#br0" timeOffset="9577.3308">8110 6765 348 0,'-24'-25'132'0,"10"25"-72"0,-10-25-50 0,15 16 28 16,-5 1-15-16,-5 0 0 15,-5-1-12-15,-4 5-2 16,-5 0-5-16,-4 4-3 0,-6 0 2 15,-4 8-4-15,-5 1-2 16,0 7 4-16,-4 1 1 16,-5 0-3-16,-1 4-1 15,15-4-2-15,-5 29 3 0,5 12 0 16,5 22 3 0,9-1-3-16,5 1-2 0,9 0 2 15,5-5 0-15,4-8-2 16,10-4 2-16,0-4 1 15,10-5 0-15,4-8 0 16,9-4 2-16,10 0-3 16,5-13 0-16,4-4-1 15,6-4 0-15,-1-8-20 16,0-5-10-16,0-4-22 16,-5-8-6-16,-4-8-25 15,-10-5-12-15</inkml:trace>
  <inkml:trace contextRef="#ctx0" brushRef="#br0" timeOffset="9803.0084">7167 7406 376 0,'-9'4'140'0,"18"-4"-76"0,15-8-75 0,-5 8 22 15,18-5-11-15,15 1 0 16,5-4 0-16,4 4 0 16,5 0 0-16,5-5-11 0,4 1-5 15,1-1-34-15,4 1-13 16,0-5-75-16</inkml:trace>
  <inkml:trace contextRef="#ctx0" brushRef="#br0" timeOffset="10253.8408">9076 6518 396 0,'-5'-17'148'0,"-9"9"-80"0,0-13-68 0,14 17 27 16,-10-9-19-16,-4 13-4 15,-5 0-6-15,-9 13 1 16,-10 3 1-16,-9 5 0 0,0 5 0 15,0 7-3-15,5 5 0 16,4 4-1-16,5 8 3 16,-5 21 0-16,10 25 3 15,4 26-6-15,10-9 1 16,5-8 1-16,9-5 3 16,9-4 0-16,5-12-1 0,5 13-4 15,9-14-2-15,5-16-24 16,10-12-10-16,4-17-19 15,9-18-6-15,-4-7-69 16</inkml:trace>
  <inkml:trace contextRef="#ctx0" brushRef="#br0" timeOffset="10524.571">9481 6878 408 0,'-14'4'151'0,"9"5"-82"0,-9 12-83 0,9-9 24 16,-4 9-10-16,-5 8 2 16,-5 22-3-16,0 7 0 15,-9 14 1-15,-5-1-3 0,4-4 2 16,1 0-10-16,0-4-5 15,4-5-23-15,5-16-8 16,5-25-70 0,5-25-18-1</inkml:trace>
  <inkml:trace contextRef="#ctx0" brushRef="#br0" timeOffset="10705.6611">9057 6966 368 0,'-5'17'137'0,"5"-5"-74"0,9 14-71 16,1-10 23-16,9 18-14 16,9 3-1-16,10 10 2 15,4-1 1-15,5 8-1 16,5-4-17-16,5 1-7 0,-1-1-36 16,-4 4-12-16,9 1-63 15</inkml:trace>
  <inkml:trace contextRef="#ctx0" brushRef="#br0" timeOffset="11229.2024">9787 6158 316 0,'-5'0'121'0,"5"4"-66"0,0 21-66 16,5-8 18-16,0 12-9 15,4 30 0-15,5 12 0 16,5 13 0-16,0 0 2 15,0 12 0-15,9 17 0 0,0 13-3 16,-4-1 2-16,-5-8 1 16,-10-12 2-16,-4-4 1 15,-10-1 1-15,-9 9-2 16,-5-4 1-16,-4-21-2 0,-6-13-1 16,-8-21-26-16,-6-12-10 15,-8-17-72 1,-1-30-52-16,9-24 65 15</inkml:trace>
  <inkml:trace contextRef="#ctx0" brushRef="#br0" timeOffset="11470.0722">10442 6853 348 0,'-14'25'129'0,"28"4"-70"0,-5 22-71 16,1-14 18-16,-1 18-7 15,1 8 2-15,-1 4 0 16,1 0 2-16,-1 0-2 16,-4 4-34-16,-1 4-12 0,-4 1-86 15,0-1-44 1,-4-33 84-16</inkml:trace>
  <inkml:trace contextRef="#ctx0" brushRef="#br0" timeOffset="11664.2625">10287 7318 408 0,'-5'0'154'0,"10"0"-84"0,13-4-79 0,-3 4 23 16,13 0-15-16,10 0 1 15,9-4-2-15,4 4-2 16,11-5 3-16,-1 1-38 0,10-4-15 16,-1-1-39-16,1 1-17 15,9-9-10 1</inkml:trace>
  <inkml:trace contextRef="#ctx0" brushRef="#br0" timeOffset="12160.3401">11658 6882 396 0,'-10'-4'148'0,"6"8"-80"0,-6 9-73 0,5-1 28 15,1 5-17-15,-1 8-3 16,-4 9-5-16,-1 24 1 16,1 9 1-16,-1 5 0 0,1-1 2 15,4 4-3-15,10 9 0 16,9-4 3-16,10 12 3 16,9-13 0-16,9-12 2 15,5-16 0-15,5-14 1 16,0-12-2-16,0-12 1 0,-1-21-13 15,1-13-5-15,0-9-26 16,-5-3-9-16,-9-5-40 16,-5 5-15-16,-24-9-35 15</inkml:trace>
  <inkml:trace contextRef="#ctx0" brushRef="#br0" timeOffset="12355.0835">11530 7347 396 0,'-23'13'148'0,"23"-1"-80"0,5-3-66 16,4-5 28-16,15 4-18 15,13 5-4-15,15-9-5 16,14 0 0-16,5-4-2 16,4 0-5-16,10-4-2 0,4-4-24 15,-4-5-10-15,0 1-26 0,-5-9-10 16,-19-9-68-1</inkml:trace>
  <inkml:trace contextRef="#ctx0" brushRef="#br0" timeOffset="12550.6835">11483 7000 456 0,'-28'4'170'0,"33"0"-92"0,4 0-84 0,1-4 30 15,18-4-18-15,24-4-3 0,14-5-9 16,19-4-4-16,9-4 6 16,9-4-32-16,20-4-12 0,9 4-42 15,-10 4-16-15,-4-9-41 16</inkml:trace>
  <inkml:trace contextRef="#ctx0" brushRef="#br0" timeOffset="12775.0465">13264 6685 352 0,'-51'17'132'0,"13"17"-72"0,-28-5-61 15,38-12 23-15,-10 8-15 16,-9 13-2-16,0 24-5 16,-5 14-1-16,5 12 1 15,4 4-3-15,6-4 2 0,8 12 3 0,15 5 1 16,10 0 1-16,8-5 2 15,6-20-12-15,9-17-3 16,-1-17-25-16,25-17-10 16,4-16-39-16,0-43-17 15</inkml:trace>
  <inkml:trace contextRef="#ctx0" brushRef="#br0" timeOffset="13001.728">13599 7196 420 0,'-24'-4'156'0,"20"17"-84"0,-15 4-84 16,19-13 26-16,-14 21-15 16,-5 13-2-16,-9 3 2 15,-1 1 2-15,-4 9 0 16,5 7-12-16,0 5-4 0,4 21-29 15,5-21-11-15,-4-59-132 16</inkml:trace>
  <inkml:trace contextRef="#ctx0" brushRef="#br0" timeOffset="13195.586">13250 7230 440 0,'14'17'165'0,"-9"-9"-90"0,0 13-79 0,4-8 31 16,5 8-19-16,15 12-2 16,-1 1-17-16,5-1-8 15,0 5 10-15,9 4-47 0,-4 0-16 16,9-1-37-16,0-3-12 16,0-9 1-1</inkml:trace>
  <inkml:trace contextRef="#ctx0" brushRef="#br0" timeOffset="13480.7626">13999 7594 392 0,'24'-16'148'0,"-5"11"-80"0,4 1-77 15,-8 4 25-15,-1 0-15 16,5 0-1-16,-1 4 2 16,1 1 1-16,-5-1-1 15,0 4-4-15,-4 1 1 0,-5 3 1 16,-5 9 0-16,-5 0 0 15,-5 4 2-15,1 9-3 16,0 8-2-16,-1 4 4 16,1 0 1-16,4-4-5 15,5-1 0-15,10-3 1 16,4-9 1-16,4-3-2 16,6-14 0-16,18-12-34 15,10-8-15-15,10-9-22 16,3-21-9-16,1-20-37 15</inkml:trace>
  <inkml:trace contextRef="#ctx0" brushRef="#br0" timeOffset="13796.258">14527 6706 496 0,'10'21'184'0,"18"-8"-100"0,24 4-100 15,-24-1 26-15,10 14-14 16,4 16 3-16,5 21 0 15,0 12 1-15,-4 9 0 16,-15 0 0-16,-4 4 2 0,-10 13-3 16,-10 21 0-16,-8-5-6 15,-6 1 0-15,-4-18-57 16,-24-11-22-16</inkml:trace>
  <inkml:trace contextRef="#ctx0" brushRef="#br0" timeOffset="20867.0096">6291 8872 276 0,'-24'33'104'0,"24"-37"-56"0,0 0-32 16,0 4 36-1,10-4-24-15,4-5-7 16,5 1-7-16,9-5-8 16,0 1 0-16,1-1 4 0,8 1-4 15,10 3 2-15,5 1-3 16,19 4 2-16,9 0-4 15,0-1 0-15,10-3 3 16,-6 0 1-16,15 3 1 0,24-3 2 16,-1 4-1-16,6 0 2 15,-11 0-2-15,6-5 0 16,9 5-8-16,14 0 0 16,5 4-1-16,-15-4 2 15,10-1-3-15,10 1-2 16,4 4 4-16,-14 0 1 15,-9 0 0-15,9 4-2 16,9-4 3-16,1 9 0 16,-10-1-1-16,-5-4-2 15,5 1-2-15,5-5 1 0,0 4 3 16,-10-4 1-16,1 0-4 16,4 0 1-16,9 8 0 15,5 0 2-15,-18-3 3 16,-1 3 2-16,5 0-3 15,10 5-1-15,32 4-1 16,-23-1-2-16,14-3 1 16,14-9-1-16,-4 5 0 15,-20-1 2-15,10-12-1 16,15 0-1-16,-1 12 1 16,-14-8 1-16,0 0-1 15,9 0-1-15,-4 8 3 16,-19 1 0-16,14-5-1 0,14-4-2 15,0 8 1-15,-14-4 1 16,5-4 1-16,9 0 1 16,-4 5-7-16,-5-5 0 15,9-5 3-15,5 10 2 16,-24 3-3-16,-9-4 1 16,5 5 2-16,9-1 1 15,-5 9-6-15,-19-5 0 16,10-3 1-16,5 3 1 15,-5 1 3-15,-14 4 1 16,-10-5-4-16,5 1-1 16,5-1 1-16,-5 13 0 15,-5-8 1-15,-18-4 0 16,9-1 0-16,4 1 2 0,6-1-1 16,-1 1-1-16,-14-5 1 15,1 1-1-15,3-1 2 16,11 13 1-16,-6 4-4 15,-4 0 1-15,-9-4 0 16,14-8 2-16,9-9 1 16,0 4 3-16,-5 5-1 15,-4-5 0-15,13 1-3 16,6-5 1-16,-1 4-4 16,-13 5 0-16,4-5 3 15,9 1 1-15,5 3-1 16,5-3 1-16,-4-1-4 15,8-4 0-15,15 0 1 16,0 0 2-16,-10-4-1 0,15-4-1 16,4 0-2-16,-9 4 1 15,-5-4 1-15,4 0 2 16,-4 0-1-16,-14-1-1 16,-23 5 1-16,-10 0 1 15,-10 0-8-15,-18 0-1 16,-19 5-51-16,-24 3-24 15,-47 0-112 1</inkml:trace>
  <inkml:trace contextRef="#ctx0" brushRef="#br0" timeOffset="45382.7659">7073 9709 176 0,'-5'5'68'0,"10"-5"-36"0,-5 0-22 0,0 0 20 0,0 0-5 16,0 0 0-16,0 0 0 15,0 0-1-15,0 0 11 16,-5 0-19-16,-4 0 2 15,0-5 3-15,-10 1-3 16,5 0-1-16,-1-4-9 16,-3-1-3-16,-1 1-3 15,0 4 1-15,-5 0-2 16,1-1 2-16,-5 5 4 16,-1 0 4-16,-4 0-6 15,-4 5-1-15,-6 3-2 16,-4 5-2-16,5-1 1 15,-1 5 1-15,6 0-1 16,4 4 2-16,0-1-4 16,0-3 0-16,4 4 1 0,1-4 0 15,0 0 0-15,0 4 0 16,-1 0 0-16,-4 12 2 16,0 1-3-16,0 7 0 15,0 1 1-15,0 4 0 16,5 0 0-16,0-4 0 15,4 4 0-15,5 5 2 16,1 3-3-16,8 1 0 16,5-5 1-16,5 0 0 15,5 5 0-15,5-5 0 16,4-8-3-16,5-5 2 16,4 1 1-16,10-4 2 0,0-1-1 15,5-4 2-15,-1-3-2 16,1-5-1-16,0-5 1 15,4-3-1-15,10-5 2 16,9-8 1-16,5-4-1 16,5-4-2-16,0-5 1 15,-1-12 1-15,-4-9 1 16,0-7 1-16,-9-1-2 16,-10-4 1-16,-5-9 2 15,-4 1 4-15,-10-5 2 16,-4 9 1-16,-5 0 2 15,-10-5 4-15,-4 1-6 16,-5-1-2-16,0-12-3 16,-5 0 0-16,0 0 0 0,-4-4 3 15,-5 4-12-15,0 4-5 16,0 9 3-16,-1 12 1 16,1 8 3-16,-5 5 0 15,5 4-16-15,0 8-4 16,0 0-28-16,0 5-9 15,0-1-23-15,4 9-8 16,6 4-49 0</inkml:trace>
  <inkml:trace contextRef="#ctx0" brushRef="#br0" timeOffset="46133.9298">8030 9898 264 0,'-33'0'99'0,"23"0"-54"0,-4 4-46 0,9 0 20 16,-4 9 0-16,0 12 3 16,-1-4-7-16,-4 4-2 15,0 0-7-15,0 5-6 0,-5 3-1 16,0 5 1-16,5-1 0 15,0-3 0-15,4-1 0 16,6 1-3-16,-1-5 2 16,5-4 10-16,0-8 5 15,5-8 22 1,4-5-12-16,0-4-4 16,-4-4-5-16,0-5 0 0,-5 1-4 15,0-1-1-15,-5 1-2 16,-4-5 2-16,-10 5-1 15,-5 0 2-15,-4 4-4 16,-5 4-2-16,5 0-2 16,-5 8-3-16,5 4 1 15,4 5-1-15,5 4-3 16,5 4 2-16,9 5 1 16,5-5 0-16,10-4 2 15,9-5 1-15,9-11 12 16,10-14 7-16,-1-12-2 15,6-8-2-15,4-13-10 16,-5-4-3-16,-4-4 1 16,-5-5 1-16,-10 5 5 15,-8 4 3-15,-11 8-6 16,-8 9-1-16,-6 4-6 0,1 8-2 16,-5 5-5-16,-1 3 1 15,6 13-16-15,4 9-6 16,1-1-40-16,4 1-15 15,9-5-31-15,10 1-10 16,9-26-24 0</inkml:trace>
  <inkml:trace contextRef="#ctx0" brushRef="#br0" timeOffset="46433.81">9033 9186 436 0,'-42'12'162'0,"28"-7"-88"0,-5 7-82 16,14 1 29-16,-4 12-17 15,-1 8 0-15,-4 9-4 16,0 9-1-16,0 3 1 15,-5 13 0-15,0 17 2 0,5 16-3 16,0 1-2-16,0-1-3 16,4-12-1-16,6-16-25 15,4-14-11-15,9-12-27 0,0-8-11 16,1-13-64 0</inkml:trace>
  <inkml:trace contextRef="#ctx0" brushRef="#br0" timeOffset="46778.5243">9872 9500 452 0,'-42'29'167'0,"23"-12"-90"0,-5 8-92 15,15-8 24-15,-5 17-10 16,-5 12 0-16,-10 12 1 16,-8 34 0-16,-10 9 0 15,-10-5-3-15,1 13 0 0,-1 8-9 16,5 1-5-16,0-9-2 15,5-9 1-15,5-20-14 16,4-18-7-16,10-15-26 16,9-14-11-16</inkml:trace>
  <inkml:trace contextRef="#ctx0" brushRef="#br0" timeOffset="47169.3267">9660 10287 300 0,'38'-20'112'0,"-5"7"-60"0,14 0-47 0,-24 13 22 15,10-4-11-15,5 0 1 16,0 4-8-16,-5 8-3 16,0 5-3-16,-5 0-3 0,-5-1 1 15,-4 5 1-15,-5 0 1 16,-9 4 5-16,-5 4 3 15,-5 4 5-15,-4 4 2 0,-10 1-1 16,0 0 2-16,-4-1-6 16,-1 9 0-16,5-9-6 15,0-3-2-15,10-5 0 16,0 4-1-16,9-12 0 16,4 4 0-16,15-4 0 15,0-5 0-15,9-12-2 16,10-4 1-16,9-9-2 15,10-12 2-15,-1 0-7 16,-4 4-1-16,0 0-27 16,0-4-9-16,-5 0-41 15,0-4-15-15,-9-5-53 16</inkml:trace>
  <inkml:trace contextRef="#ctx0" brushRef="#br0" timeOffset="47469.353">11606 9622 500 0,'-14'-5'187'0,"14"5"-102"0,0 0-101 0,0 0 26 15,4 9-11-15,6-1 0 0,-1 13-2 16,1 13 2-16,-1 12 1 16,5 25-5-16,0 4 1 0,1 9-11 15,-1-4-6-15,0-5 1 16,-5-4-1-16,1-4-15 16,-6-8-6-16,1-13-36 15,-10-29-111 1</inkml:trace>
  <inkml:trace contextRef="#ctx0" brushRef="#br0" timeOffset="47665.1852">11257 10220 476 0,'-28'34'178'0,"33"-34"-96"0,-1 4-82 0,1-8 32 16,9 0-25-16,14-5-3 15,10 1-3-15,0-5 1 16,18 5-1-16,15 0-7 0,14 8-4 16,4 4-21-16,6 13-10 15,-1-1-40-15,10 5-16 16</inkml:trace>
  <inkml:trace contextRef="#ctx0" brushRef="#br0" timeOffset="47980.2457">12920 9676 472 0,'0'4'178'0,"-9"5"-96"0,0 7-80 16,4-7 33-16,0 7-23 15,-4 10-7-15,-1 11-6 16,10 18 0-16,0 3 1 16,10 9 0-16,-1 5 0 0,1-1-5 15,4 4 1-15,0 1-3 16,0 7 2-16,-5 5-10 16,1-4-3-16,-1-4-13 15,5-18-3-15,5-11-24 0,0-14-10 16,5-7-99-1</inkml:trace>
  <inkml:trace contextRef="#ctx0" brushRef="#br0" timeOffset="48477.1811">14032 10338 460 0,'-47'-4'173'0,"38"-1"-94"0,-5 1-81 15,9 4 33-15,0 0-13 16,-4 4 1-16,-5 1-8 16,0 3-4-16,-1 4-4 15,6 5-7-15,4 4 0 0,1 0 0 16,4 4 2-16,4-4 1 16,1-4 1-16,4-4 2 0,1-9 3 15,-1-4-2-15,1-9 0 16,-1-3 1-16,-4-5 0 15,0-4 0-15,-5 4 2 16,0 1-3-16,0 3-2 16,0 5 0-16,-5 3 1 15,0 5-6-15,0 5 1 16,-4 3-4-16,0 0 2 16,-1 1-28-16,5-1-11 15,1 0-37-15,8 1-13 16,6-5-83-1</inkml:trace>
  <inkml:trace contextRef="#ctx0" brushRef="#br0" timeOffset="48821.1081">14857 9613 524 0,'-28'4'198'0,"18"1"-108"0,-4-1-103 16,9 0 33-16,5-4-19 15,0 8-1-15,0 9-2 0,0 12-2 16,0 13 3-16,0 25-2 0,5 13 1 15,0-1-11-15,0 1-7 16,-1 4-7-16,6 0-1 16,-6-9-1-16,6 0 1 15,-1-20-20-15,5-5-8 16,1-16-24-16,3-26-10 16,-3-16-39-1</inkml:trace>
  <inkml:trace contextRef="#ctx0" brushRef="#br0" timeOffset="49075.5819">15535 9655 436 0,'0'-13'165'0,"0"13"-90"0,-4 9-70 16,4-5 33-16,-5 9-19 16,0 3-1-16,-4 9-10 15,-1 9-5-15,-4 33-2 16,0 4-4-16,-5 13 2 0,-4 0 1 15,-5 8 0-15,-1 4 0 16,1 21 0-16,0-3 0 16,-1-10 0-16,6-16-11 15,4-12-3-15,5-18-15 16,4-20-59 0,15-46-131-1</inkml:trace>
  <inkml:trace contextRef="#ctx0" brushRef="#br0" timeOffset="49466.9456">15682 10308 496 0,'18'9'187'0,"-18"-9"-102"0,15-4-97 0,-1 4 29 15,14 0-18-15,0 0 1 16,0 0-2-16,5 0-2 15,0 4 3-15,0 0 0 0,-4 4 1 16,-6 1-3-16,-9 3 2 16,-9 9 3-16,-10 9 1 0,-9 7 1 15,-9 14 0-15,-1 11-2 16,-9-3 1-16,0 0-2 16,0-5 2-16,5 0-2 15,4-3-1-15,-4-5 3 16,14-8 0-16,9-5 1 15,5-4 0-15,19 1 0 16,14-9 2-16,14-5-3 16,19-3 0-16,10-9-3 15,4-4-1-15,0-4-12 16,5-9-7-16,-1-12-33 16,1-4-16-16,-5 0-127 15,-23-1-59 1,-19 5 129-16</inkml:trace>
  <inkml:trace contextRef="#ctx0" brushRef="#br0" timeOffset="52693.4921">1358 12214 252 0,'-14'-8'96'0,"9"4"-52"0,-5-5-29 15,6 9 26-15,4-4-13 16,0 4-1-16,0-4-18 16,0-5-6-16,0 9-2 15,4-4-1-15,6 0 0 0,4 0-3 16,-9 0 2-16,9-1 3 16,0 1 1-16,5-4-4 15,9-5 1-15,5 1 6 16,5-1 6-16,4 1-4 15,10-5 0-15,-14 4-4 16,9 1-1-16,9 3 1 16,-8 1 2-16,3 4-3 15,-4 4-2-15,1 0 0 0,-15 0-1 16,4 4 0-16,6 0 0 16,18-4-5-16,-9 0 1 15,9 0 6-15,-4 0 6 16,-1 0-2-16,1 0 2 15,-1 0-3-15,1 0 2 16,-1 4-2-16,-9-4 0 16,-9 0-1-16,4 5 0 15,-9-1-5-15,5 0 1 16,5 0 2-16,-6 5 1 16,10-5-4-16,10 0-1 15,-10 4 1-15,5 1 2 16,-5-5 2-16,0 4 3 0,0 1-3 15,0-1 0-15,5-4-1 16,0 0-2-16,-10 5 3 16,1-5 0-16,-1 0-1 15,1-4-2-15,8 0 1 16,-3 0 1-16,-1 0-1 16,0 0-1-16,-5 0 1 15,1 0-1-15,-1-4 6 16,10 0 4-16,-14 4-8 15,9-4 0-15,0 4-2 16,-5 0 2-16,-4 8-1 16,4-4-1-16,-18 0 1 0,4 0 1 15,0 1-3 1,5-5 0-16,0-5 5 0,5 5 5 16,4-4-3-16,-9 0-1 15,5 0-2-15,0 0-3 16,-5-5 1-16,-5 9-1 15,0-8 0-15,-4 8 2 16,-5 0-3-16,-5 0 0 16,0-4-4-16,-5 4-1 15,1 0-37-15,9-4-80 16,0 4 1 0,-5-17-22-1</inkml:trace>
  <inkml:trace contextRef="#ctx0" brushRef="#br0" timeOffset="63833.7706">6776 11506 280 0,'-23'-4'104'0,"18"4"-56"0,-4 4-38 16,9 0 23-16,-5 1-18 15,0 3-6-15,-4 0-8 0,-1 5-3 16,-4 4 1-16,0 8-2 0,-5 4 1 16,0 5 2-16,-4 3 2 15,-5 9-1-15,-1 5-1 16,1 20-2-16,0-8 1 15,-1-5 1-15,1 1 2 16,5-9-1-16,4-8 2 16,0-4-2-16,5-9-1 15,0 0-19-15,0-3-10 16,-1 3-18-16,1 4-6 16,0-12-45-16,0 5-32 15,0-14 57-15</inkml:trace>
  <inkml:trace contextRef="#ctx0" brushRef="#br0" timeOffset="64164.2646">6267 11640 264 0,'-14'0'99'0,"14"0"-54"0,0 0-42 16,0 0 23-16,0 0-15 16,5 4-3-16,4 9-8 15,1 4 0-15,-1 0 0 16,5 4 0-16,1 4 0 0,8 8-3 0,1 9 0 16,4 12 2-16,0 13 2 15,5 5 0-15,5-5 2 16,0 0-4-16,-5 0 0 15,0-9 1-15,-5 1 2 16,0 0-1-16,5-5 2 16,9 1-33-16,-4-9-12 15,-10 0-76 1</inkml:trace>
  <inkml:trace contextRef="#ctx0" brushRef="#br0" timeOffset="64719.1774">7035 11448 272 0,'-18'-13'101'0,"13"5"-54"0,-5-26-37 0,6 30 23 16,4-13-18-16,0 5-6 15,0-1-5-15,0-4-4 16,4 5 1-16,6-1-4 0,4 1 2 15,10 3-1-15,-1 1 0 16,1 4 2-16,-1 4 0 16,-4 4 0-16,0 0 0 15,0 13 0-15,0 0 0 16,-5-5 0-16,-5 17 0 16,-4 1 0-1,-5-1 0-15,-5 0 2 16,0 9-1-16,-9 0 2 0,10 8-2 15,-11-4 2-15,6-5-2 16,0-3 2-16,4-9 0 16,0-4 3-16,10-4-3 15,4-5-2-15,5-7 2 16,5-5 0-16,10-5-19 16,13 1-7-16,15-4-50 15,9 4-22-15,-5 4-15 16</inkml:trace>
  <inkml:trace contextRef="#ctx0" brushRef="#br0" timeOffset="65590.6999">8001 11774 356 0,'-61'-12'132'0,"56"12"-72"0,1 0-74 16,4 0 17-16,9 4-53 0,5 4-16 15,5 5-68-15,0 4-28 16</inkml:trace>
  <inkml:trace contextRef="#ctx0" brushRef="#br0" timeOffset="65755.6554">7973 12373 340 0,'-42'0'129'0,"42"21"-70"0,0-29-69 0,0 8 20 0,0 0-26 16,0 0-6-16</inkml:trace>
  <inkml:trace contextRef="#ctx0" brushRef="#br0" timeOffset="65806.8303">7940 12403 303 0,'14'4'-167'0</inkml:trace>
  <inkml:trace contextRef="#ctx0" brushRef="#br0" timeOffset="66670.8861">9076 11443 232 0,'-29'-20'88'16,"20"24"-48"-16,-19-4-25 0,23-9 26 0,-4 14-22 15,4-1-7-15,0 8-11 16,0 9-3-16,1 13 1 16,4 16-2-16,4 17 1 0,-4 21 2 15,0 21 0-15,10 0 0 16,-10-5 2-16,9-11-1 15,1-10-1-15,-1-7-8 16,-4-9-3-16,0-4-21 16,-1-13-6-16,-4-17-43 15,0-12-44 1,-14-12 40-16</inkml:trace>
  <inkml:trace contextRef="#ctx0" brushRef="#br0" timeOffset="67060.8993">8812 11494 316 0,'-24'-38'121'0,"19"25"-66"0,1-49-53 0,4 45 23 16,4 0-20-16,11 0-4 16,3-4-1-16,6 5-1 15,18 3 1-15,6 9-3 0,-1 8 2 16,5 13-1-16,4 16-2 15,-4 9 3-15,-5 0 2 16,-5-4 0-16,-4 0-1 16,-5 3-2-16,-5-7 1 0,-4-1 3 15,-5-3 1-15,-15-5 1 16,-8 0 0 0,-10 0 0-16,-15-4 0 15,-4-4 0-15,-9-5-2 16,-15-3 1-16,-4-1-2 15,-5-4 2-15,5-4-4 16,9 0 0-16,5 0-1 16,14 5 0-16,5-5-16 15,9 4-8-15,14 0-28 16,10 0-11-16,9 0-56 16</inkml:trace>
  <inkml:trace contextRef="#ctx0" brushRef="#br0" timeOffset="67421.9721">10371 11037 356 0,'-89'4'132'0,"61"5"-72"0,-10 3-70 0,24-3 22 16,-5 7-13-16,-5 10 0 0,-4 7-1 15,-5 30 0-15,0 8 2 16,0 4 0-16,0 13 0 0,5 5-3 16,4 11 2-16,10 9 1 15,9-8 0-15,5-9-3 16,10-8 0-16,13-12 4 15,6-1 1-15,4-4-14 16,9-8-6-16,5-8-24 16,14-9-9-16,5-13-24 15,-4-12-10-15,-6-17-7 16</inkml:trace>
  <inkml:trace contextRef="#ctx0" brushRef="#br0" timeOffset="67676.85">11026 11523 368 0,'-33'-8'137'0,"29"8"-74"0,-6 4-73 0,10 0 20 16,-5 4-13-16,1 5 0 15,-6 4-1-15,-4 20 3 16,-5 5 0-16,-4 17 1 0,-1 16 0 15,5 17 0-15,-4-4 0 16,4-4-14-16,0-4-5 16,5-9-15-16,5-25-3 15,-1-12-30-15,10-47-77 16</inkml:trace>
  <inkml:trace contextRef="#ctx0" brushRef="#br0" timeOffset="67901.8962">10649 11699 340 0,'-14'-8'129'0,"10"8"-70"0,-1 4-62 16,10 4 24-16,4 1-20 15,10 3-2-15,4 5 0 16,1 4 2-16,4 8 0 16,5 5-3-16,5 3 1 0,4 18-1 15,1-1 0-15,8 9 2 16,1-4 2-16,0-9-23 15,-5 0-8-15,-4 0-15 16,-6-16-5-16,1-9-22 0,-10-25-7 16,-4-17-12-1</inkml:trace>
  <inkml:trace contextRef="#ctx0" brushRef="#br0" timeOffset="68261.5811">11040 11364 312 0,'-33'-63'115'0,"29"63"-62"0,-1-4-51 0,5 4 23 16,9-4-17-16,6-1-4 15,13-3-6-15,10-4 1 0,4-5 1 16,5 4-3-16,0 5 2 0,5 4 1 16,-5 8 2-16,-9 0-3 15,-5 9 0-15,-5 16 1 16,-9 4 2-16,-5 1 1 15,-5-1 1-15,-9 5 0 16,-4 0 0-16,-6 0-2 16,1 3-2-16,0-3 1 15,-1 0 1-15,5-5-3 16,1-3 0-16,4-1 1 16,0-4 0-16,9-4 0 15,1-8 0-15,4-1 0 16,4-8 2-16,6-4-23 15,4 0-8-15,5 0-37 0,5 5-15 16,-5 3-32 0</inkml:trace>
  <inkml:trace contextRef="#ctx0" brushRef="#br0" timeOffset="68502.8414">11931 11921 392 0,'-14'12'148'0,"9"-7"-80"0,15-5-81 0,-6 0 22 16,10 0-9-16,10-5 0 0,0 1 0 16,-1 0 0-16,15-4 0 15,-10-1-25-15,10 5-10 0,-1 0-22 16,1 0-7-16,0 4-43 15,-5 0-45 1,-10 0 56-16</inkml:trace>
  <inkml:trace contextRef="#ctx0" brushRef="#br0" timeOffset="68713.1991">11978 12248 324 0,'-33'4'121'0,"33"0"-66"0,0-4-55 0,0 0 21 16,5 0-12 0,0 0-1-16,4-4-4 0,5 0-3 15,5-1 0-15,9 5-4 0,-4-4 0 16,9 4-27-16,4 0-12 16,6 4-10-16,4 1-3 15,0-5-58 1</inkml:trace>
  <inkml:trace contextRef="#ctx0" brushRef="#br0" timeOffset="69193.6734">13095 11573 420 0,'-43'-37'156'0,"29"32"-84"0,5-7-84 15,4 8 24-15,0-1-12 16,1 5 2-16,-1-4-6 16,-4 8 1-16,-1 1 1 15,-4 7-1-15,0 5 1 0,-10 8 0 16,5 13 0-16,5 8 0 15,10 13 0-15,4 3 0 16,0 18 0-16,14-5 2 16,5-8 0-16,4-16 0 15,15-10 0-15,9-11 0 0,14-9 2 16,5-13-1-16,-5-12-1 16,5-21 3-16,-14-17 0 15,-5-8-1-15,0-13 1 16,-9-4-2-16,-10 0-1 15,-13 4 1-15,-15 0 1 16,-15 9-6-16,-3-5-1 16,-6 13-20-16,-14 8-9 15,-9 9-11-15,5 8-2 16,4 4-32-16,0 1-12 16,5-1-18-16</inkml:trace>
  <inkml:trace contextRef="#ctx0" brushRef="#br0" timeOffset="69523.216">13481 10953 460 0,'-14'13'170'0,"28"-5"-92"0,19 13-93 15,-9-12 26-15,13 7-13 16,10 10 0-16,10 15 2 15,4 18 0-15,15 12 0 16,-6 9 0-16,-4-5 0 0,-14 5 0 16,-5-5 0-16,-9 1 2 0,-10-9 1 15,-9 0-4-15,-5 0 1 16,-9 0 2-16,-10-9 1 16,-9 5-10-16,-24-8-3 15,-4-9-13-15,-5-4-5 16,-5-5-18-16,5-3-9 15,5 3-12-15,9-3-4 16,4 4-47 0,10-5-30-16,5-20 67 15</inkml:trace>
  <inkml:trace contextRef="#ctx0" brushRef="#br0" timeOffset="69748.0816">14400 11527 332 0,'0'-4'123'0,"5"4"-66"0,4 4-58 16,0 0 23-16,6 1-18 16,8-1-1-16,5 0-3 15,10 0 0-15,5 5 0 16,4-1-9-16,-5-4-4 0,0 0-31 15,-4-4-11-15,-5 0-76 16</inkml:trace>
  <inkml:trace contextRef="#ctx0" brushRef="#br0" timeOffset="69959.9938">14419 11975 416 0,'-24'13'154'0,"24"-13"-84"0,10 0-84 0,-1 0 22 16,10 0-9-16,4 0 0 15,10 0-21-15,10 0-10 16,13 0 16-16,-4-8-34 0,5 3-11 16,-5 1-32-16,-5-8-14 15,-5-1 10-15</inkml:trace>
  <inkml:trace contextRef="#ctx0" brushRef="#br0" timeOffset="70439.7821">15540 11280 360 0,'-14'-4'134'0,"5"8"-72"0,4-4-68 0,5 0 22 16,5 8-15-16,-5 22-2 0,4 7-3 15,1 10 3-15,-5 7 0 16,5 9-6-16,-1 4-3 0,1 8-14 16,0 1-5-16,-5-1-14 15,5-8-3-15,-5-17-13 16,4-8-5-16</inkml:trace>
  <inkml:trace contextRef="#ctx0" brushRef="#br0" timeOffset="70693.7838">16054 11498 340 0,'9'-8'129'0,"-14"12"-70"0,1-4-60 0,4 0 23 15,-5 4-18-15,-4 8-4 16,-1 1-3-16,-4 8-1 15,0 12 3-15,-5 9-2 0,0 9 1 16,0 7-5-16,5 13-3 16,0 5-3-16,0-1 0 15,0 1-9-15,-5-9-3 16,0 0-15-16,5-5-7 16,5-24-66-1</inkml:trace>
  <inkml:trace contextRef="#ctx0" brushRef="#br0" timeOffset="71039.4691">16157 11908 320 0,'5'0'121'0,"0"-8"-66"0,4 0-60 16,5 3 20-16,5 1-14 15,0 0 0-15,0 0-1 16,0 4 0-16,4 0 0 15,-4 4-3-15,0 4 2 0,-5 5 1 16,-9 0 0-16,-5 3 2 16,0 9 1-16,-5-4 5 15,-4 13 5-15,-1-5-5 16,1 1 0-16,-1 3-6 0,1 1-2 16,0-5 4-16,4-4 2 15,10-4-2-15,-1 0-1 16,10-9-3-16,5-3-1 15,10-5 1-15,13-8 0 16,5-5-31-16,10-3-14 16,4-5-30-16,10-16-13 15,4-1-24 1</inkml:trace>
  <inkml:trace contextRef="#ctx0" brushRef="#br0" timeOffset="71325.9356">17731 12080 464 0,'-19'25'173'0,"19"-12"-94"0,10 12-96 15,-6-13 25-15,6 9-12 16,-5 0 2-16,-1 4-15 16,-4 9-3-16,0 8 10 15,-9 0-19-15,-5 4-8 0,-19 4-11 16,-10 0-6-16,1-8-23 0,-5-12-9 16,4-14-25-1</inkml:trace>
  <inkml:trace contextRef="#ctx0" brushRef="#br0" timeOffset="72315.7784">18433 11536 452 0,'10'0'167'0,"-10"4"-90"0,0 4-94 0,9 1 25 15,0 3-12-15,6 13-1 16,-1 13-10-16,-5 12-2 15,1 13 8-15,-6 17-4 0,6 3-1 0,-1 5-12 16,-4-12-6-16,4 3-21 16,-4-16-8-16,-5-25 7 15,0-26 6-15,0-16 7 16,0-17 5-16,-5-42-43 16</inkml:trace>
  <inkml:trace contextRef="#ctx0" brushRef="#br0" timeOffset="72645.5253">18466 11364 276 0,'-14'-134'104'0,"14"100"-56"0,-5-3-21 16,10 24 32-16,0 1-11 16,-1-1-4-16,6 0-13 15,4 1-5-15,5-1-15 16,0 1-7-16,9 3-2 0,14 1-5 16,10 4 2-16,10 8 1 15,-1 13 0-15,5 12-9 0,0 13-2 16,-10 17 4-16,-13-1 1 15,-10-3 6-15,-10-9 2 16,-4 0 0-16,-10-9-2 16,-13-7 9-16,-15-5 4 15,-5-4-4-15,-13-9-3 16,-10 1-3-16,-1-5 0 16,-13-3-2-16,5-1-1 15,-1 0-8-15,10 0-5 16,0 4-7-16,9 1-2 15,5-1-10-15,14 1-5 16,10-1-31-16,4-4-11 16,15-4-56-16</inkml:trace>
  <inkml:trace contextRef="#ctx0" brushRef="#br0" timeOffset="72960.4316">19569 11058 440 0,'-10'-4'165'0,"6"0"-90"0,-1 4-87 15,0 0 24-15,0 0-12 16,-4 4 0-16,-10 8-3 16,-4 14 0-16,-15 11 2 15,5 26-2-15,0 17-1 0,5 3 3 0,-1 14 0 16,6 12-2-1,4 16 0-15,5-3 2 0,4-13 2 16,10-5 0-16,0-7 2 16,10-18-4-16,9-12 0 15,9-12-15-15,5-13-6 16,9-13-25-16,6-12-7 16,3-9-14-16,-4-25-5 15,1-4-51 1</inkml:trace>
  <inkml:trace contextRef="#ctx0" brushRef="#br0" timeOffset="73216.0119">20243 11490 428 0,'-19'25'162'0,"9"0"-88"0,-9 4-86 16,15-8 26-16,-6 13-15 16,-9 3 0-16,-4 14-6 15,-5 7-3-15,-1 13 6 16,1-4-21-16,5 0-7 0,-1-4-22 16,0-13-8-16,6-8-25 15,-6-17-9-15,5-16-9 16</inkml:trace>
  <inkml:trace contextRef="#ctx0" brushRef="#br0" timeOffset="73427.033">19795 11515 388 0,'23'12'145'0,"-8"9"-78"0,8 8-71 0,-9-12 24 15,5 13-18-15,0 3 0 16,5 9-2-16,-1 4 2 15,10 4-1-15,10 5-1 0,-1 3 1 16,5-3-12-16,0-5-5 16,0-16-23-16,-4-5-10 0,9-17-27 15,-1-20-12-15,-8-25-30 16</inkml:trace>
  <inkml:trace contextRef="#ctx0" brushRef="#br0" timeOffset="73756.9374">20337 11180 440 0,'-5'4'165'0,"10"-4"-90"0,14-4-90 16,-1 4 24-16,20 0-10 16,5-5 0-16,4 1-6 15,0 4-3-15,-5 0 6 16,5 4-3-16,-9 1 0 0,0 3 4 15,-10 0 1-15,-9 5 2 0,-5 4 0 16,-5 16 0-16,-13 5 2 16,-6-5 3-16,1 1 2 15,4-1-3-15,0-3-3 16,1-9 0-16,4 0 1 16,4 0-3-16,11-5-2 15,-1-3-9-15,9-5-3 16,1 1-21-16,4-9-9 15,0 0-18-15,1 0-6 16,-1-5-62 0</inkml:trace>
  <inkml:trace contextRef="#ctx0" brushRef="#br0" timeOffset="73966.779">21072 11791 348 0,'14'13'129'0,"0"-5"-70"0,10-4-69 16,-6-4 22-16,15-4-18 16,0 0-1-16,-4-5-20 15,-1 1-10-15,0 0-61 16,-9-5-26-16</inkml:trace>
  <inkml:trace contextRef="#ctx0" brushRef="#br0" timeOffset="74161.8535">20996 12072 348 0,'10'0'129'0,"9"0"-70"0,9-4-84 0,-14 4 14 16,10-13-21-16,13 0-5 16,6 1-53-16,-1-5-21 15,1-8 17-15,-1 0 13 16</inkml:trace>
  <inkml:trace contextRef="#ctx0" brushRef="#br0" timeOffset="74418.4681">21967 11372 472 0,'-28'63'176'0,"23"-42"-96"0,0 13-87 15,5-18 32-15,0 9-24 16,0 9-4-16,0 4-13 15,5 8-4-15,0 12 10 16,4 5-22-16,5 0-7 0,5 4-20 0,-9-4-8 16,-1-5-26-16,5-16-9 15,0-12-9 1</inkml:trace>
  <inkml:trace contextRef="#ctx0" brushRef="#br0" timeOffset="75063.12">21835 10794 384 0,'-9'-4'145'0,"9"0"-78"0,0 0-76 0,0 4 25 15,9 8-18-15,5 5 0 16,15 8-2-16,8 12 2 16,6 13 1-16,8 9-2 0,11 12 2 15,-1 25-1-15,5-4 0 16,0 8 4-16,0 5 1 0,-10 3-1 16,-4 5-2-1,-14 4 3-15,-10-8 0 0,-9-13-1 16,-10-4-2-16,-13-21 7 15,-6 8 5-15,-9-12-6 16,-9-8-1-16,-5-9-27 16,-14-13-11-16,5-8-14 15,4-4-6-15,5-16-18 16,9-5-5-16,6-17-34 16</inkml:trace>
  <inkml:trace contextRef="#ctx0" brushRef="#br0" timeOffset="75273.3128">23117 11552 400 0,'23'5'148'0,"10"-1"-80"0,24-8-81 0,-24 4 22 16,9 0-20-16,1-5-5 15,-1 1-34-15,0 4-15 16,-4 0-81-16,-5 0-33 16,-9 4 91-16,-10 5 46 15</inkml:trace>
  <inkml:trace contextRef="#ctx0" brushRef="#br0" timeOffset="75453.0404">22985 11896 420 0,'-10'12'159'0,"10"-12"-86"0,5 9-87 16,9-5 22-16,5-4-16 15,5 0 0-15,9-4-18 16,9-5-6-16,0-3 17 16,20-9-48-16,4-4-16 0,-10-13-57 15</inkml:trace>
  <inkml:trace contextRef="#ctx0" brushRef="#br0" timeOffset="75678.9189">23866 11020 476 0,'-28'51'178'0,"18"-22"-96"0,5 25-100 0,10-28 25 16,0 3-24-16,4 25-1 16,1-3-7-16,-1-1-1 15,1-4 14-15,-1 0-45 0,0-8-18 16,6-9-80 0</inkml:trace>
  <inkml:trace contextRef="#ctx0" brushRef="#br0" timeOffset="75903.6061">24535 11167 492 0,'-28'46'184'0,"9"-17"-100"0,-19 34-98 15,24-38 30-15,0 9-17 16,0-1-2-16,-5 5-16 15,0 4-7-15,-5 8 13 16,1 9-31-16,-1-1-12 0,6 5-18 16,-1-4-6-16,0 0-63 15</inkml:trace>
  <inkml:trace contextRef="#ctx0" brushRef="#br0" timeOffset="76218.8812">24460 11682 460 0,'37'0'170'0,"-18"4"-92"0,19-4-91 0,-19 0 26 15,9 0-13-15,5 0 2 16,9 0-3-16,1 0-2 16,-6 0 2-16,-8 0-13 0,-6 0-4 15,-18 17 8 1,-10 8 13-16,-14 9 8 0,-9 8 0 15,-5 4 1-15,-5 12-5 16,1-3 1-16,4-5-5 16,9-8-2-16,5-4-3 15,10-9 1-15,9-4-1 16,14-4-2-16,19-8-26 16,19-5-12-16,14-8-39 15,5-8-16-15,13-22-54 16</inkml:trace>
  <inkml:trace contextRef="#ctx0" brushRef="#br0" timeOffset="79102.5612">25539 11221 572 0,'-19'0'211'0,"23"-4"-114"0,6 8-119 0,4 1 30 16,0-1-47-16,0 0-14 15,-4 0-24-15,-1 0-7 16,-9-4-107-16,0 5-45 15</inkml:trace>
  <inkml:trace contextRef="#ctx0" brushRef="#br0" timeOffset="79266.7138">25345 12042 524 0,'-66'34'195'0,"48"-1"-106"0,-1-3-108 15,14-22 29-15,0 5-67 16,1-1-24-16,-11-3-122 16,-13-1-54-16</inkml:trace>
  <inkml:trace contextRef="#ctx0" brushRef="#br0" timeOffset="79686.8004">26288 10899 448 0,'-19'29'167'0,"19"-12"-90"0,-5-21-87 15,10 12 27-15,-5 1-14 16,5 3-2-16,4 1 0 15,-9 8-1-15,0 12 0 16,-5 17-14-16,-4 34-5 0,-5-4-8 16,4 4-1-16,1 4-18 15,4-17-8-15,10-13-18 16,14-16-7-16,4-29-41 16</inkml:trace>
  <inkml:trace contextRef="#ctx0" brushRef="#br0" timeOffset="79896.9464">27056 10903 444 0,'-10'9'167'0,"10"-1"-90"0,-4 17-90 0,-1-8 28 16,-9 4-16-16,0 8-2 15,-10 13 2-15,-18 29 2 16,-5 17 0-16,-1 8-1 0,1 1 3 15,0-1-4-15,-5 9 0 16,5 12-23-16,10-16-10 16,8-18-48-16,10-16-22 15</inkml:trace>
  <inkml:trace contextRef="#ctx0" brushRef="#br0" timeOffset="80213.115">27244 11515 512 0,'14'-5'189'0,"5"10"-102"0,14-10-99 15,-14 10 29-15,5-1-20 16,4 0 0-16,0 4-19 16,-4 5-8-16,-10 4 16 15,-14 12-5-15,-14 5 2 0,-15 3 9 16,-8 9 4-16,-10 9 0 15,0 12 3-15,-1 4 10 16,11-4 5-16,8-4 0 0,15-13 2 16,14-4-5-16,19-8 1 15,24-9-9-15,23-8-2 16,23-8-47-16,19-13-20 16,20-9-72-16,13-7-29 15,-19-22 32 1</inkml:trace>
  <inkml:trace contextRef="#ctx0" brushRef="#br0" timeOffset="82749.5405">3624 14095 244 0,'-23'-9'93'0,"23"5"-50"0,-15-4-35 16,11 4 21-16,-1-1-15 16,0-3-3-16,1 4-7 15,4 0-1-15,-10-1-1 16,5 5-2-16,-4 0 1 0,0 5 7 0,9-1 5 16,-15 0 2-16,15 0 1 15,-9-4-2-15,9 0-1 16,-5 0-3-16,5 0 1 15,0 0-4-15,5-4-2 16,4 0 0-16,6-5 1 16,3 1-3-16,11 0-2 15,13-1 0-15,15 1 1 16,-6 0-1-16,15-1 2 16,10 1-2-16,-5-1-1 15,-1 1 1-15,15 0 1 0,23 3-3 16,-9 5 0-16,10 9 1 15,4 3 0-15,-10 5-3 16,1 0 2-16,9-5 1 16,0 1 2-16,0-5-1 15,-4 1-1-15,-6-9 3 16,-13-4 0-16,-10-9-1 16,-5 0-2-16,1 1 1 15,-6 4-1-15,-8 3-3 16,-6 5 2-16,-18 9 1 15,-10 3 2-15,-14 5-1 16,-14 8-1-16,-14 4 1 16,-9 5 1-16,-6 0-1 15,-4-5 2-15,-4-8-2 0,-6-4 2 16,-9-9 0-16,-9 0 3 16,-19-4 3-16,-14-8 5 15,0 0-2-15,4 0 1 16,1 0-3-16,-6-9-1 15,-4 1-8-15,-4 3 0 16,-6 1-1-16,10-1 2 16,10 1-1-16,9-4-1 15,0-1 1-15,4 0-1 16,1 1 2-16,4-1 3 16,-9 1-2-16,5 3 0 15,-1 1-3-15,10 0-1 0,10-5 1 16,9 0 0-16,4 1 0 15,10 3 0-15,10 1 0 16,9 0 0-16,-10-1-3 16,15 5 2-16,-5 0 1 15,14 0 0-15,0 0-3 16,0-1 0-16,14 1 2 16,-10 4 2-16,11-4-9 15,3 4-2-15,1-4-17 16,5 0-6-16,9-1-33 15,0 5-15-15,14 9-67 16</inkml:trace>
  <inkml:trace contextRef="#ctx0" brushRef="#br0" timeOffset="89310.0057">7474 13219 420 0,'0'-8'156'0,"14"4"-84"0,-5-9-71 16,-4 9 32-16,4 0-22 16,1-5-6-16,-1 1-6 15,1 4 0-15,-1 8 1 16,5 17-3-16,-4 25 2 0,-1 21 1 15,-4 17 0-15,-1 8-3 16,-4-8 2-16,0 4-10 16,0 4-5-16,0-8-19 15,0 8-5-15,0-13-36 16,-4-7-14-16,4-14-50 16</inkml:trace>
  <inkml:trace contextRef="#ctx0" brushRef="#br0" timeOffset="89610.7688">8416 13194 368 0,'-5'9'140'0,"1"-1"-76"0,-6 17-77 0,5-8 22 15,-4 12-9-15,0 13 0 16,-6 12-3-16,-3 18 2 0,-1 3 1 16,-5 0 0-16,-9 18 2 0,-4 20-3 15,-6 12 0-15,-4 9 1 16,0-8 2-16,0-9-1 16,4-4-1-16,-4 0-24 15,5-16-9-15,-1-22-40 16,6-12-17-16,4-25-29 15</inkml:trace>
  <inkml:trace contextRef="#ctx0" brushRef="#br0" timeOffset="89939.9577">8265 14371 504 0,'10'4'187'0,"-10"0"-102"0,4 1-97 0,10 3 31 15,-4-4-16-15,4 5 0 16,0 3-1-16,-4 1-2 16,4 3 1-16,0 5-1 0,0 9 2 15,0 12-3-15,-4 16 0 16,-6 1 1-16,6 8 0 16,-6-4 0-16,6-9 0 15,-1 1 0-15,5-13 0 16,5-13 0-16,5-8 0 15,-1-4 2-15,15-13 3 16,14-8-4-16,4-5-1 0,6-12-2 16,-6-4 0-16,5 0-20 15,-9-4-8-15,-9-9-40 16,-10 4-18-16,-10-3-96 16</inkml:trace>
  <inkml:trace contextRef="#ctx0" brushRef="#br0" timeOffset="90151.3924">8703 14279 568 0,'-18'29'211'0,"13"-8"-114"0,-5 21-111 16,10-17 35-16,5 0-20 15,5 5-3-15,8 12-2 16,11 20 3-16,8 10 0 15,6 20-6-15,-6 8 0 0,6-3-21 0,-5-5-9 16,-5 8-61-16,-5 26-23 16,-9-13-70-1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0.62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3738 12809 5120,'-4'-8'2304,"4"8"-1824,0-3-608,0 3 1248,0 0-896,0 0 1248,0 0-1088,0 0 704,0 0-800,0 0 544,0 0-608,0 0-128,0 0-32,0 8-160,0-3 64,0 7 128,-4-1-96,0 3 0,0 4 32,1-1 416,-2 1-352,1 3 32,1 7-64,-2 4 32,-3 6-64,0 5 160,1 9-160,-2 1 0,2 5 0,-2-8-32,1 6 0,2-6 0,-4-2 0,4 2 64,-4 3-32,8 0 160,-3 4-160,5 4-96,0-6 64,0 3 96,5-5-96,-3-6 0,2 1 32,2-7 32,-4-1-32,2-5-96,1 3 32,-5 2 128,0-2-96,0 1 192,-5-3-160,1-1-160,4 3 96,-2 2 0,2-5 32,0 3 64,0-5-32,2-5-96,2 0 32,1 7-64,2-6 64,-3-4 192,1-1-128,-2-2-96,1-2 64,1-2 96,0 0-96,-3-4 192,2 1-160,1-2-96,-2 2 64,-3-2 0,4 2 0,-4 2-96,0 1 64,0 0 128,0-1-96,0 1 0,0-3 32,0-2-32,0-1 0,0-6 0,0 1 0,0-2-1792,0-5 1408,0-8-5792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2.574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6657 12678 7424,'-19'25'3360,"10"-18"-2656,2 1-896,2-2 864,2 1-576,-1 0 32,0 3-64,0 0-64,4 2 32,-4 2-32,4 0 0,0 4 64,0 2-32,0 10 416,0-2-320,0 3 288,4 8-320,0 5 64,0-2-128,0 14 64,-1 1-64,2-1-32,2 11 32,2-3 32,-2 3-32,2 6-96,3 15 32,4-2 288,-2-5-192,3 4 416,-2-7-352,-3-10 288,0-2-320,-3-2 128,-2-8-160,3-6 64,-4 0-96,2-4 64,-4-8-64,1-6-32,0-6 32,-3-6-32,2 2 0,1-2 0,-5-2 0,0 0-96,0 0 64,0 0 192,0 3-128,0-3-96,0-5 64,0-1 160,0-2-128,3 0-96,-3-2 64,0-1-96,0 3-32,9 1 32,-2 3 32,-3-4 64,1 1 0,-2-1 64,-3 1-32,4-4-96,-4 0 32,-4 3 32,1 2 0,-2-6 0,1 6 0,0-2 0,1 0 0,3 1-96,0-1 64,0 1-64,0 0 64,0-1-320,0 1 256,0 1-224,0-2 224,0 0-736,0 0 640,7 0-1184,2 2 1056,3-2-2272,3-6 1984,1-8-5312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3.83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10093 12757 8320,'-12'0'3680,"5"0"-2912,-2 0-960,9 3 2272,-3-3-1664,-1 0-64,-1 0-192,2 4-160,3 3 32,0 0-128,0 4 64,3 7-64,-3-1 64,0 9-64,0 1 64,0 4 128,0 9-96,5 6-64,-1 16 32,4 6-64,-4 2 64,0 13 128,-4-2-96,3 7 0,2 15 32,-1-4-32,-1-4 0,-3 0 352,0-1-288,5-6 96,-1 0-128,-2 2 64,8-4-64,2-8-32,-1 2 32,-2-4 32,-1-14-32,-4-4 415,-2-10-319,3 0 192,-5-10-224,0-6 32,0-4-96,0-7 64,0-4-64,0-2 64,0-5-64,-5 1-640,3-4 480,-2 0-1503,-1 1 1279,5-8-2208,5 2 1952,1-2-2944,16-7-1792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5.123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13482 12788 12032,'-16'3'5471,"16"-3"-4319,0 3-1472,0-3 736,0 0-384,0 0-96,0 7 32,8 1-608,-4 2 512,0 0 480,4 9-288,1 2 0,2-1-32,1 5-32,0 8 0,4 9 0,-4 7 0,-1 11-96,-3 5 64,1 1 192,-2 2-128,2-5 96,-6 7-96,1 1 160,1 11-160,-5-4 352,4-5-288,-1-5 128,-3 3-160,0-8-128,4-3 64,1 5 256,-2 1-192,1 9-288,1-5 160,2 1 224,-3-4-160,3 4 128,3-15-96,-3-6-96,2-7 32,-7-5 128,3-3-96,0-3 192,-3-4-160,3-3-96,-1 0 64,-4-4 96,3-3-96,-3-4-256,0 1 192,0-5-1408,4 0 1152,-4-2-2751,0-8 2367,0 0-7680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6.205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16596 12738 9856,'-16'0'4416,"16"7"-3488,-4-7-1184,4 0 1696,-4 3-1185,0 5 161,0-1-256,0 3-128,1 5 0,3-2 224,-5 12-192,5 0 160,0 3-192,0 4 192,-4 7-192,0 7-96,0 18 64,0 3 160,0-1-128,1 12 192,3-3-192,0 3 192,0 3-192,0 10 192,3 2-192,1-5 0,0 0 0,0-6 128,0 2-128,5 1 96,-2 0-96,1-4 352,-4-11-320,0-6 160,8 4-160,-4-11-32,0-4 0,0-8 32,0 1-32,0-4 64,-8-2-64,4-5-32,-1-4 32,2-1 32,-1-7-32,-4 2-992,0 0 736,0-7-1600,3 0 1376,2-4-3007,3-8-5249,4-1 6560,0-20 224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7.190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19387 12766 12032,'-7'0'5471,"7"0"-4319,0 4-1472,0-4 1728,0 0-1184,0 6 128,0 1-256,3 8 32,1-2-96,1 17-192,-1-2 128,-4 4 0,3 9 32,-3 13-96,4 20 64,1 1 128,-5 16-96,0-5-64,0 9 32,3 14 32,1-4 0,1-2 64,-5-7-32,4 4 64,-1-6-64,1 9 256,4-8-224,1-9 224,-2-5-192,4-4 128,2-14-192,0-5 96,-1-8-96,-1-9 160,1-6-160,-5-2 96,2-8-96,-6-5-384,1-2 288,1-7-1504,-1 0 1216,-4-4-2560,0-1 2241,3 6-3137,2-2 2880,-5 4-6880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8.32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22065 12668 7936,'0'-32'3552,"-16"11"-2784,8 4-960,8 12 2560,0 5-1920,0 0 1215,0 0-1215,0 0 96,0 0-384,8 5 0,0 12-128,0 4 64,-4 4-64,8 7 64,-3 3-64,3 7-96,-5 4 32,4 10 128,1 12-96,0 17 96,1 4-64,-1 6 64,0 0-64,-5 4-32,5 11 32,-3-1 128,-2 1-128,2-4 352,-9-8-288,3-5 224,1 6-224,0-11 32,4-4-96,-1-8 64,2-6-64,-5-4 256,4-12-224,-1-4 64,-2-8-96,3-4-96,-5-1 32,2-2 192,-1 1-128,-4-6-96,0 0 64,0 5 96,3-7-96,-3 3 96,0-6-64,0-3-32,0-5 32,0-3-32,0 0 0,0 4-832,0-3 672,0-2-864,0 2 800,0 2-1248,0-1 1120,0-4-1727,5 3 1567,2-4-2528,9-5 2304,4-6-6272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9.42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24096 12449 9728,'-7'0'4288,"10"3"-3360,-6 2-1184,3-2 992,0 4-640,-5 3 128,1 5-160,4 2 160,0 7-192,0 8 192,0 4-192,0 6 447,0 1-351,4 0 96,-4 5-160,5-1 160,-2 2-192,1 8 192,-4-1-192,0 14 192,0 2-192,0-1 96,0 2-96,0-2 256,0-3-224,0-1 160,0-4-192,4 11 96,0-2-96,-4-6-32,0-1 32,0-6-32,0 1 0,0-7 64,-4-1-32,0 3-32,0-7 32,1 0-32,-2 0 0,1 2 64,1-4-32,-2-1-96,-3-2 32,5 4 32,-6-9 0,6 4 160,-2 1-128,1-7-160,-3-1 96,2-5 256,-2 3-160,2-5 160,-1-3-192,1 0 192,1-4-192,-1-4 448,2-2-352,3-1-64,0-3-32,0-1 32,0 0-32,0 2 64,0-6-64,3 1 64,-3-7-64,0 0-96,5 4 32,-5-4-864,0 0 704,9 3-2016,-3-3 1696,2 0-4159,1 4 3583,-2 10-6720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08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5360 15365 8832,'-12'-3'4000,"8"3"-3168,1 3-1056,-1-3 928,-1 3-608,-2 4 32,-2 3-64,2 5-224,0 3 128,7 7 0,0 10 32,2 15-96,3 6 64,-5 4 128,0 7-96,4-3-64,3 4 32,-7-5 128,9-10-96,-1-8-1792,3-9 1440,10-11-5824,7-21 4768,-4-12-1568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85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8305 15602 10112,'-21'-14'4608,"14"14"-3616,7-4-1248,0 1 800,3-1-480,6 1-224,3-5 160,4 1-32,3 2 32,1 0-192,4 2 160,8-2 96,-1 5-64,6 5-64,-6-2 32,1 4 32,0 7 0,-1 4 160,-6 0-128,-5 0-96,-5 2 64,-7 6 96,-3 6-96,-5-2 192,-8 2-160,-1 0 447,2-3-351,-5-4 0,0-1-64,-1 0-64,1 2 32,5-1-32,-2 0 0,6-5 160,-1 2-128,4-4-160,7-5 96,6-3 96,7 2-64,3-6-64,10-6 32,2 0 32,4 0 0,6 0-543,3 0 415,-1 0-2368,9 5 1952,4 1-5984,15 2 5024,-12 10-1984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30T15:55:12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13132 4801 672 0,'24'4'0'0,"9"8"13"0,-9-12 1 0,9 0 2 16,14 0 3-16,4 0-6 15,6 0-3-15,9 0-5 16,9 0-4-16,10 5 0 0,14 3-1 16,0 5 2-16,9-5-3 15,10 5 0-15,24-5 1 16,18-4 2-16,19-4-3 16,14 0-2-16,14 0 2 15,1-4 0-15,8 4 1 16,15 4 2-16,-5 4-3 15,-9 9 0-15,14 0-1 16,-5 21-2-16,5-17 3 16,19 12 2-16,0-4 0 0,9-3-1 15,5-10 1-15,4-3-1 16,20-9 0-16,-29 0 0 16,0-4-7-16,-5 0-3 15,-32-8-3-15,-1 8 0 16,-18 0-4-16,-10 0-2 15,-19 4-7-15,-23 9-4 16,0 3-14-16,-5 10-7 16,-14-6-39-16,9-3-18 15,-28-13-11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4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14970 15564 11392,'-16'-8'5151,"11"6"-4063,-7-3-1376,9 5 1760,3 0-1216,0 0 96,0 0-256,0 0-160,0 0 64,0 0-96,0 0 64,-4 7-160,4 14 160,-4 8 0,-1 7 32,2 8 64,-1 7-32,0-6-96,0 1 32,4-4-64,4-6 64,0-4 128,3-4-96,9-7 0,12-6 32,0-5-32,7-3 0,7-4 0,4 4 0,2 1-448,0-1 352,4-4-64,-8 2 96,0-3-128,-9-2 160,-3 0-544,-1-2 448,-3-6-288,-4 1 288,-4-1-1983,-4 1 1631,-4-3-3296,-4 0-3200</inkml:trace>
  <inkml:trace contextRef="#ctx0" brushRef="#br0" timeOffset="299">15475 15443 11392,'-13'-10'5024,"10"5"-3937,-1 5-1375,4 0 768,0 7-448,4 4-160,-1 6 96,2 5 96,3 14-64,-5 6-160,6 7 128,-6 4 0,2 11 32,-1 2 0,3 7 0,-3 3 0,4 2 0,1-5 0,-2-10 0,2-8 0,3-5 0,11 0-2079,5-22 1631,0-10-3136,3-8 2720,9-10-6336</inkml:trace>
  <inkml:trace contextRef="#ctx0" brushRef="#br0" timeOffset="484">17033 16016 9984,'23'3'4512,"-13"0"-3552,6 1-1216,-5-1 704,6 1-416,6 0 96,10-1-96,-3 1-1376,2-4 1088,1 0-4512,-2 0 3680</inkml:trace>
  <inkml:trace contextRef="#ctx0" brushRef="#br0" timeOffset="664">17976 16094 8064,'12'10'3680,"-5"-6"-2912,14 2-960,-7-6 480,12 0-256,2 0-832,7-2 640,8-6-2464,9 1 2016,8-8-5216</inkml:trace>
  <inkml:trace contextRef="#ctx0" brushRef="#br0" timeOffset="-757">12030 15344 8832,'-30'-4'4000,"8"4"-3168,11-3-1056,11 3 1184,0 0-800,0 0 480,0 0-480,16 3-256,1 1-192,1 0 224,3-2-96,2 3 128,5-2 32,0 4 0,0 0 0,0 1 0,-4-2 0,4 1 0,-5 5 64,-2 1-32,-7 5-32,-9-1 32,-5 5 128,-5-1-128,2 4 0,-6-5 0,3 5 32,-4-3-32,-2-4 160,6-4-160,-4 0-96,8-4 64,2-2 96,0-2-96,7-2 96,4-1-64,6 8-32,11-11 32,4 8-128,3 2 64,1 4-160,4 8 160,0 2 96,-9 4-64,2-2 0,-5 4 32,-10 0 128,-6-2-128,-2-3 192,-10-2-192,-10 7 1183,-4-6-959,-7-3 704,-7 0-704,-7-7 32,-5-3-192,-8-1-64,0-3 0,0-3-32,6-4 0,0 0 0,7-4 0,7 2-1280,9-3 1024,3 2-2687,12-4 2239,15-4-3168,12-3 2912,27 0-5184</inkml:trace>
  <inkml:trace contextRef="#ctx0" brushRef="#br0" timeOffset="870">19141 15949 10112,'25'0'4608,"-11"0"-3616,11 0-1248,-5 0 448,8 0-224,4 0-160,3-5 160,9 2-2880,4-4 2304,12-6-7616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20235 15856 7680,'63'15'3456,"-47"-5"-2720,8 1-928,-8-7 768,3-1-512,9 4-96,9 0 32,2-7-1632,8-4 1280,5-6-6752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67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21245 15874 8832,'27'14'4000,"-7"-10"-3168,8 10-1056,-12-6 928,8-6-608,4 4-32,4-4-32,3 1-320,2 2 224,-2-5-3104,12-5 2496,9 2-6336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6.55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22968 15714 10240,'-20'0'4608,"20"5"-3616,0-10-1248,0 5 704,0 8-416,0 2 0,0 5 0,0 2-224,0 4 160,0 11 0,0 1 32,-8-5 64,-1 0-32,6 0 1151,-5-6-927,3-5 1152,10-4-1056,3-5 1088,-5-12-1088,9-2 96,0-12-288,4-14-128,5-6 0,-2-2-480,1 1 352,0 0-160,0 0 192,-1 4 32,2 7 32,-1 3-192,-1 10 160,2 13-192,-2 9 192,2 3-96,-7 8 96,7 7-64,-5 3 64,-4 0-64,-5 0 64,-2-4 128,2 2-96,2-4 288,-5-4-224,-1-8 320,6-8 64,-2-4-320,2-8 64,3-8-160,2-4 64,7-4-64,0 2-32,5 0 32,7-6-128,-1 3 64,-1-1-64,1 5 64,3 11-64,-3 1 64,1 11 32,-2 11 0,-3 1 0,-4 6 0,-4 12 64,-4-2-32,-4 7 64,-5 0-64,2-3-32,-5 0 32,-1 0 128,2 0-128,-1-4-1952,-4-3 1504,3-4-7039,2-53-225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0.62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3738 12809 5120,'-4'-8'2304,"4"8"-1824,0-3-608,0 3 1248,0 0-896,0 0 1248,0 0-1088,0 0 704,0 0-800,0 0 544,0 0-608,0 0-128,0 0-32,0 8-160,0-3 64,0 7 128,-4-1-96,0 3 0,0 4 32,1-1 416,-2 1-352,1 3 32,1 7-64,-2 4 32,-3 6-64,0 5 160,1 9-160,-2 1 0,2 5 0,-2-8-32,1 6 0,2-6 0,-4-2 0,4 2 64,-4 3-32,8 0 160,-3 4-160,5 4-96,0-6 64,0 3 96,5-5-96,-3-6 0,2 1 32,2-7 32,-4-1-32,2-5-96,1 3 32,-5 2 128,0-2-96,0 1 192,-5-3-160,1-1-160,4 3 96,-2 2 0,2-5 32,0 3 64,0-5-32,2-5-96,2 0 32,1 7-64,2-6 64,-3-4 192,1-1-128,-2-2-96,1-2 64,1-2 96,0 0-96,-3-4 192,2 1-160,1-2-96,-2 2 64,-3-2 0,4 2 0,-4 2-96,0 1 64,0 0 128,0-1-96,0 1 0,0-3 32,0-2-32,0-1 0,0-6 0,0 1 0,0-2-1792,0-5 1408,0-8-5792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2.574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6657 12678 7424,'-19'25'3360,"10"-18"-2656,2 1-896,2-2 864,2 1-576,-1 0 32,0 3-64,0 0-64,4 2 32,-4 2-32,4 0 0,0 4 64,0 2-32,0 10 416,0-2-320,0 3 288,4 8-320,0 5 64,0-2-128,0 14 64,-1 1-64,2-1-32,2 11 32,2-3 32,-2 3-32,2 6-96,3 15 32,4-2 288,-2-5-192,3 4 416,-2-7-352,-3-10 288,0-2-320,-3-2 128,-2-8-160,3-6 64,-4 0-96,2-4 64,-4-8-64,1-6-32,0-6 32,-3-6-32,2 2 0,1-2 0,-5-2 0,0 0-96,0 0 64,0 0 192,0 3-128,0-3-96,0-5 64,0-1 160,0-2-128,3 0-96,-3-2 64,0-1-96,0 3-32,9 1 32,-2 3 32,-3-4 64,1 1 0,-2-1 64,-3 1-32,4-4-96,-4 0 32,-4 3 32,1 2 0,-2-6 0,1 6 0,0-2 0,1 0 0,3 1-96,0-1 64,0 1-64,0 0 64,0-1-320,0 1 256,0 1-224,0-2 224,0 0-736,0 0 640,7 0-1184,2 2 1056,3-2-2272,3-6 1984,1-8-5312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3.83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10093 12757 8320,'-12'0'3680,"5"0"-2912,-2 0-960,9 3 2272,-3-3-1664,-1 0-64,-1 0-192,2 4-160,3 3 32,0 0-128,0 4 64,3 7-64,-3-1 64,0 9-64,0 1 64,0 4 128,0 9-96,5 6-64,-1 16 32,4 6-64,-4 2 64,0 13 128,-4-2-96,3 7 0,2 15 32,-1-4-32,-1-4 0,-3 0 352,0-1-288,5-6 96,-1 0-128,-2 2 64,8-4-64,2-8-32,-1 2 32,-2-4 32,-1-14-32,-4-4 415,-2-10-319,3 0 192,-5-10-224,0-6 32,0-4-96,0-7 64,0-4-64,0-2 64,0-5-64,-5 1-640,3-4 480,-2 0-1503,-1 1 1279,5-8-2208,5 2 1952,1-2-2944,16-7-1792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5.123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13482 12788 12032,'-16'3'5471,"16"-3"-4319,0 3-1472,0-3 736,0 0-384,0 0-96,0 7 32,8 1-608,-4 2 512,0 0 480,4 9-288,1 2 0,2-1-32,1 5-32,0 8 0,4 9 0,-4 7 0,-1 11-96,-3 5 64,1 1 192,-2 2-128,2-5 96,-6 7-96,1 1 160,1 11-160,-5-4 352,4-5-288,-1-5 128,-3 3-160,0-8-128,4-3 64,1 5 256,-2 1-192,1 9-288,1-5 160,2 1 224,-3-4-160,3 4 128,3-15-96,-3-6-96,2-7 32,-7-5 128,3-3-96,0-3 192,-3-4-160,3-3-96,-1 0 64,-4-4 96,3-3-96,-3-4-256,0 1 192,0-5-1408,4 0 1152,-4-2-2751,0-8 2367,0 0-7680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6.205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16596 12738 9856,'-16'0'4416,"16"7"-3488,-4-7-1184,4 0 1696,-4 3-1185,0 5 161,0-1-256,0 3-128,1 5 0,3-2 224,-5 12-192,5 0 160,0 3-192,0 4 192,-4 7-192,0 7-96,0 18 64,0 3 160,0-1-128,1 12 192,3-3-192,0 3 192,0 3-192,0 10 192,3 2-192,1-5 0,0 0 0,0-6 128,0 2-128,5 1 96,-2 0-96,1-4 352,-4-11-320,0-6 160,8 4-160,-4-11-32,0-4 0,0-8 32,0 1-32,0-4 64,-8-2-64,4-5-32,-1-4 32,2-1 32,-1-7-32,-4 2-992,0 0 736,0-7-1600,3 0 1376,2-4-3007,3-8-5249,4-1 6560,0-20 224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7.190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19387 12766 12032,'-7'0'5471,"7"0"-4319,0 4-1472,0-4 1728,0 0-1184,0 6 128,0 1-256,3 8 32,1-2-96,1 17-192,-1-2 128,-4 4 0,3 9 32,-3 13-96,4 20 64,1 1 128,-5 16-96,0-5-64,0 9 32,3 14 32,1-4 0,1-2 64,-5-7-32,4 4 64,-1-6-64,1 9 256,4-8-224,1-9 224,-2-5-192,4-4 128,2-14-192,0-5 96,-1-8-96,-1-9 160,1-6-160,-5-2 96,2-8-96,-6-5-384,1-2 288,1-7-1504,-1 0 1216,-4-4-2560,0-1 2241,3 6-3137,2-2 2880,-5 4-6880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30T16:06:56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 5370 736 0,'52'-12'0'0,"28"-22"8"0,-38 34 2 16,5-8 0-16,10 8 0 15,13-8 0-15,-4 3 1 0,48-3-5 16,3 4-2-16,20-5 2 0,-10 1-1 15,33-9 2-15,1 9-2 16,18-5 0-16,-5 5-8 16,19-5-2-16,14 13 4 15,-27 5 2-15,13 3 1 16,5 0 1-16,-5 13-2 16,-9-4-1-16,28 0-2 15,-10 0 1-15,-4-1 1 16,24 1 2-16,8-4 1 15,-8-1 3-15,4-3-3 16,0-9-2-16,0 4 0 16,-9 0 1-16,14-4-1 15,-10 4-1-15,-4 4-2 0,19-3 1 16,-15-5 3-16,-18 8 1 16,18-8-1-16,1-4-2 15,-20-5 1-15,-8 5-1 16,8-4 4-16,-13-5 5 15,-15 5-3-15,-4 4-1 16,9 0-5-16,-5 4 0 16,-19-5 0-16,20 10 2 15,-29 3-3-15,-24 5-2 16,-18-5-7-16,-10 4-2 16,-9-7-35-16,-14-5-14 0,-15 8-112 15,34-67-96 1</inkml:trace>
  <inkml:trace contextRef="#ctx0" brushRef="#br0" timeOffset="1562.0168">17684 5676 284 0,'-5'-21'107'0,"10"17"-58"0,-10 12-22 16,5-3 32-16,-9-5-11 15,-1 12-4-15,-4-16-20 16,-4 0-7-16,-15-5-11 0,-19-3-2 0,-10-1 0 16,-18 9-2-16,-9 0-2 15,-10-5-2-15,-24 1 1 16,-27 0 1-16,-6-1 0 15,-9 1-3-15,-23 0 2 16,-24 3 1-16,14-3 0 16,-24 0 0-16,-13 3 2 15,9-7-1-15,-15-1-1 16,1-3 1-16,-19 3-1 16,-14 5 0-16,-5-1 0 15,-10 5 2-15,-13 0 1 16,-39 4-4-16,20 8 1 0,-29-4-2 15,24 17 0-15,-9 0 2 16,13 9 2-16,15-5-1 16,-5 12 2-16,28 10-4 15,10-6 0-15,23 1 1 16,19 0 0-16,33-13 0 16,5 5 0-16,14-1 0 15,19-3 2-15,19-1-1 16,28-8 2-16,9 4 2 15,10 0 4-15,23-4 2 16,15 4 1-16,13 5-6 16,10 7-2-16,10 18 0 15,18 4 0-15,10 8-2 16,9 12-2-16,0-8 1 0,9 9-1 16,10 8 2-16,0 17 1 15,5 24-6-15,0 10 0 16,4-10-1-16,1 1 2 15,-1 13 1-15,0 7 3 16,1 1-1-16,4-25-1 16,5-17 3-16,9-4 0 15,10-1-4-15,18-20 1 16,34-13-2-16,18 0 0 16,19 5 4-16,15-43 3 15,32 5-2-15,10-13-2 16,51-21 0-16,20 9 1 0,41-17-1 15,11-17 2-15,37-9-2 16,33-11-1-16,28-1-8 16,14-4-3-16,0-1-3 15,-4 18-1-15,4 4 5 16,-13 12 6-16,-11 1 1 16,-13 8 1-16,0 4 2 15,-20 4 0-15,-13 8 0 16,4-3 2-16,-23 3-1 15,-14-3-1-15,-10-1 1 16,-18 1 1-16,-15-14-1 16,-42 5-1-16,-19 0 1 15,-19-4 1-15,-28 0 1 16,-33 0 1-16,-29-5-2 16,-27 5 1-16,-25-4 0 0,-18-5 1 15,-14 1 4-15,-14-9 5 16,-5-9 4-16,-5-16 2 15,-4-8-6-15,-5-55 0 16,4-8-6-16,-9-5-2 16,0-16-2-16,-4-34-3 15,-1-4 1-15,10 13-1 16,-5-13 0-16,-9 0 0 16,-10 9-5-16,-9 12 1 15,-5 29-5-15,-9 0-1 16,-14-16-6-16,-10 16-3 0,-33 13 6 15,-42 13 3-15,-24 16 3 16,-42 17 3-16,-57 13-1 16,-80 8 4-16,-61 20-5 15,-89 18 2-15,-124 12-5 16,-145 38-1-16,-127 54-79 16,-132 47-33-16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8.32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22065 12668 7936,'0'-32'3552,"-16"11"-2784,8 4-960,8 12 2560,0 5-1920,0 0 1215,0 0-1215,0 0 96,0 0-384,8 5 0,0 12-128,0 4 64,-4 4-64,8 7 64,-3 3-64,3 7-96,-5 4 32,4 10 128,1 12-96,0 17 96,1 4-64,-1 6 64,0 0-64,-5 4-32,5 11 32,-3-1 128,-2 1-128,2-4 352,-9-8-288,3-5 224,1 6-224,0-11 32,4-4-96,-1-8 64,2-6-64,-5-4 256,4-12-224,-1-4 64,-2-8-96,3-4-96,-5-1 32,2-2 192,-1 1-128,-4-6-96,0 0 64,0 5 96,3-7-96,-3 3 96,0-6-64,0-3-32,0-5 32,0-3-32,0 0 0,0 4-832,0-3 672,0-2-864,0 2 800,0 2-1248,0-1 1120,0-4-1727,5 3 1567,2-4-2528,9-5 2304,4-6-6272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9.42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24096 12449 9728,'-7'0'4288,"10"3"-3360,-6 2-1184,3-2 992,0 4-640,-5 3 128,1 5-160,4 2 160,0 7-192,0 8 192,0 4-192,0 6 447,0 1-351,4 0 96,-4 5-160,5-1 160,-2 2-192,1 8 192,-4-1-192,0 14 192,0 2-192,0-1 96,0 2-96,0-2 256,0-3-224,0-1 160,0-4-192,4 11 96,0-2-96,-4-6-32,0-1 32,0-6-32,0 1 0,0-7 64,-4-1-32,0 3-32,0-7 32,1 0-32,-2 0 0,1 2 64,1-4-32,-2-1-96,-3-2 32,5 4 32,-6-9 0,6 4 160,-2 1-128,1-7-160,-3-1 96,2-5 256,-2 3-160,2-5 160,-1-3-192,1 0 192,1-4-192,-1-4 448,2-2-352,3-1-64,0-3-32,0-1 32,0 0-32,0 2 64,0-6-64,3 1 64,-3-7-64,0 0-96,5 4 32,-5-4-864,0 0 704,9 3-2016,-3-3 1696,2 0-4159,1 4 3583,-2 10-6720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08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5360 15365 8832,'-12'-3'4000,"8"3"-3168,1 3-1056,-1-3 928,-1 3-608,-2 4 32,-2 3-64,2 5-224,0 3 128,7 7 0,0 10 32,2 15-96,3 6 64,-5 4 128,0 7-96,4-3-64,3 4 32,-7-5 128,9-10-96,-1-8-1792,3-9 1440,10-11-5824,7-21 4768,-4-12-1568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85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8305 15602 10112,'-21'-14'4608,"14"14"-3616,7-4-1248,0 1 800,3-1-480,6 1-224,3-5 160,4 1-32,3 2 32,1 0-192,4 2 160,8-2 96,-1 5-64,6 5-64,-6-2 32,1 4 32,0 7 0,-1 4 160,-6 0-128,-5 0-96,-5 2 64,-7 6 96,-3 6-96,-5-2 192,-8 2-160,-1 0 447,2-3-351,-5-4 0,0-1-64,-1 0-64,1 2 32,5-1-32,-2 0 0,6-5 160,-1 2-128,4-4-160,7-5 96,6-3 96,7 2-64,3-6-64,10-6 32,2 0 32,4 0 0,6 0-543,3 0 415,-1 0-2368,9 5 1952,4 1-5984,15 2 5024,-12 10-1984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4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14970 15564 11392,'-16'-8'5151,"11"6"-4063,-7-3-1376,9 5 1760,3 0-1216,0 0 96,0 0-256,0 0-160,0 0 64,0 0-96,0 0 64,-4 7-160,4 14 160,-4 8 0,-1 7 32,2 8 64,-1 7-32,0-6-96,0 1 32,4-4-64,4-6 64,0-4 128,3-4-96,9-7 0,12-6 32,0-5-32,7-3 0,7-4 0,4 4 0,2 1-448,0-1 352,4-4-64,-8 2 96,0-3-128,-9-2 160,-3 0-544,-1-2 448,-3-6-288,-4 1 288,-4-1-1983,-4 1 1631,-4-3-3296,-4 0-3200</inkml:trace>
  <inkml:trace contextRef="#ctx0" brushRef="#br0" timeOffset="299">15475 15443 11392,'-13'-10'5024,"10"5"-3937,-1 5-1375,4 0 768,0 7-448,4 4-160,-1 6 96,2 5 96,3 14-64,-5 6-160,6 7 128,-6 4 0,2 11 32,-1 2 0,3 7 0,-3 3 0,4 2 0,1-5 0,-2-10 0,2-8 0,3-5 0,11 0-2079,5-22 1631,0-10-3136,3-8 2720,9-10-6336</inkml:trace>
  <inkml:trace contextRef="#ctx0" brushRef="#br0" timeOffset="484">17033 16016 9984,'23'3'4512,"-13"0"-3552,6 1-1216,-5-1 704,6 1-416,6 0 96,10-1-96,-3 1-1376,2-4 1088,1 0-4512,-2 0 3680</inkml:trace>
  <inkml:trace contextRef="#ctx0" brushRef="#br0" timeOffset="664">17976 16094 8064,'12'10'3680,"-5"-6"-2912,14 2-960,-7-6 480,12 0-256,2 0-832,7-2 640,8-6-2464,9 1 2016,8-8-5216</inkml:trace>
  <inkml:trace contextRef="#ctx0" brushRef="#br0" timeOffset="-757">12030 15344 8832,'-30'-4'4000,"8"4"-3168,11-3-1056,11 3 1184,0 0-800,0 0 480,0 0-480,16 3-256,1 1-192,1 0 224,3-2-96,2 3 128,5-2 32,0 4 0,0 0 0,0 1 0,-4-2 0,4 1 0,-5 5 64,-2 1-32,-7 5-32,-9-1 32,-5 5 128,-5-1-128,2 4 0,-6-5 0,3 5 32,-4-3-32,-2-4 160,6-4-160,-4 0-96,8-4 64,2-2 96,0-2-96,7-2 96,4-1-64,6 8-32,11-11 32,4 8-128,3 2 64,1 4-160,4 8 160,0 2 96,-9 4-64,2-2 0,-5 4 32,-10 0 128,-6-2-128,-2-3 192,-10-2-192,-10 7 1183,-4-6-959,-7-3 704,-7 0-704,-7-7 32,-5-3-192,-8-1-64,0-3 0,0-3-32,6-4 0,0 0 0,7-4 0,7 2-1280,9-3 1024,3 2-2687,12-4 2239,15-4-3168,12-3 2912,27 0-5184</inkml:trace>
  <inkml:trace contextRef="#ctx0" brushRef="#br0" timeOffset="870">19141 15949 10112,'25'0'4608,"-11"0"-3616,11 0-1248,-5 0 448,8 0-224,4 0-160,3-5 160,9 2-2880,4-4 2304,12-6-7616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20235 15856 7680,'63'15'3456,"-47"-5"-2720,8 1-928,-8-7 768,3-1-512,9 4-96,9 0 32,2-7-1632,8-4 1280,5-6-6752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67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21245 15874 8832,'27'14'4000,"-7"-10"-3168,8 10-1056,-12-6 928,8-6-608,4 4-32,4-4-32,3 1-320,2 2 224,-2-5-3104,12-5 2496,9 2-6336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6.55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22968 15714 10240,'-20'0'4608,"20"5"-3616,0-10-1248,0 5 704,0 8-416,0 2 0,0 5 0,0 2-224,0 4 160,0 11 0,0 1 32,-8-5 64,-1 0-32,6 0 1151,-5-6-927,3-5 1152,10-4-1056,3-5 1088,-5-12-1088,9-2 96,0-12-288,4-14-128,5-6 0,-2-2-480,1 1 352,0 0-160,0 0 192,-1 4 32,2 7 32,-1 3-192,-1 10 160,2 13-192,-2 9 192,2 3-96,-7 8 96,7 7-64,-5 3 64,-4 0-64,-5 0 64,-2-4 128,2 2-96,2-4 288,-5-4-224,-1-8 320,6-8 64,-2-4-320,2-8 64,3-8-160,2-4 64,7-4-64,0 2-32,5 0 32,7-6-128,-1 3 64,-1-1-64,1 5 64,3 11-64,-3 1 64,1 11 32,-2 11 0,-3 1 0,-4 6 0,-4 12 64,-4-2-32,-4 7 64,-5 0-64,2-3-32,-5 0 32,-1 0 128,2 0-128,-1-4-1952,-4-3 1504,3-4-7039,2-53-225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0.62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3738 12809 5120,'-4'-8'2304,"4"8"-1824,0-3-608,0 3 1248,0 0-896,0 0 1248,0 0-1088,0 0 704,0 0-800,0 0 544,0 0-608,0 0-128,0 0-32,0 8-160,0-3 64,0 7 128,-4-1-96,0 3 0,0 4 32,1-1 416,-2 1-352,1 3 32,1 7-64,-2 4 32,-3 6-64,0 5 160,1 9-160,-2 1 0,2 5 0,-2-8-32,1 6 0,2-6 0,-4-2 0,4 2 64,-4 3-32,8 0 160,-3 4-160,5 4-96,0-6 64,0 3 96,5-5-96,-3-6 0,2 1 32,2-7 32,-4-1-32,2-5-96,1 3 32,-5 2 128,0-2-96,0 1 192,-5-3-160,1-1-160,4 3 96,-2 2 0,2-5 32,0 3 64,0-5-32,2-5-96,2 0 32,1 7-64,2-6 64,-3-4 192,1-1-128,-2-2-96,1-2 64,1-2 96,0 0-96,-3-4 192,2 1-160,1-2-96,-2 2 64,-3-2 0,4 2 0,-4 2-96,0 1 64,0 0 128,0-1-96,0 1 0,0-3 32,0-2-32,0-1 0,0-6 0,0 1 0,0-2-1792,0-5 1408,0-8-5792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2.574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6657 12678 7424,'-19'25'3360,"10"-18"-2656,2 1-896,2-2 864,2 1-576,-1 0 32,0 3-64,0 0-64,4 2 32,-4 2-32,4 0 0,0 4 64,0 2-32,0 10 416,0-2-320,0 3 288,4 8-320,0 5 64,0-2-128,0 14 64,-1 1-64,2-1-32,2 11 32,2-3 32,-2 3-32,2 6-96,3 15 32,4-2 288,-2-5-192,3 4 416,-2-7-352,-3-10 288,0-2-320,-3-2 128,-2-8-160,3-6 64,-4 0-96,2-4 64,-4-8-64,1-6-32,0-6 32,-3-6-32,2 2 0,1-2 0,-5-2 0,0 0-96,0 0 64,0 0 192,0 3-128,0-3-96,0-5 64,0-1 160,0-2-128,3 0-96,-3-2 64,0-1-96,0 3-32,9 1 32,-2 3 32,-3-4 64,1 1 0,-2-1 64,-3 1-32,4-4-96,-4 0 32,-4 3 32,1 2 0,-2-6 0,1 6 0,0-2 0,1 0 0,3 1-96,0-1 64,0 1-64,0 0 64,0-1-320,0 1 256,0 1-224,0-2 224,0 0-736,0 0 640,7 0-1184,2 2 1056,3-2-2272,3-6 1984,1-8-5312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30T16:07:35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18702 8252 248 0,'-5'4'93'0,"5"-12"-50"0,5 4-22 15,0-1 30-15,4-3-20 16,0 0-5-16,5 3-10 16,1-3-2-16,3 4-8 15,1-5-6-15,0 5-1 0,5 0 14 16,4 4 8-16,0 0-10 16,5 0-4-16,10-4-4 15,4 4 0-15,5 0 0 16,4-4 1-16,5 8-5 15,5-4 1-15,10-4 6 16,-1 4 4-16,-4 0-1 0,-5-4 0 16,-14-1-3-16,-1 1 1 15,-8 0-2-15,-20 8 0 16,1 0-3-16,-10 1 1 16,0-10 0-1,-4-7-1-15,-1 12-2 16,-4-13 3-16,-1 9 2 15,-4-13-2-15,0 1-2 16,-4-5 0-16,4-5 1 16,0-28-3-16,0 0 0 15,0-13 1-15,9-9 2 0,1 5-3 16,-1 8 0-16,0-12 1 16,1 8 0-16,-10-4 0 15,5-9 0-15,-5 5 2 16,-5 3 1-16,-5 5-1 15,6 0 1-15,-6 9 0 16,1 7 1-16,-1 5-2 16,6-8 1-16,-6 20-4 15,1-8 0-15,0 5-1 16,-1 3 0-16,-4 1 0 16,-5 3-2-16,0 5 0 15,-4 9 3-15,-10 7 0 16,-5 1 3-16,0 4-3 15,1-1 0-15,-6 14 1 0,-4-13 2 16,5 4-1-16,-1-5 2 16,6 5-4-16,-11-4 0 15,1 4 1-15,0 4 0 16,-9-4 0-16,-6 9 0 16,1 3 0-16,0 14 2 15,4-6-3-15,1 1-2 16,-1 0-1-16,10 0 3 15,0-4 0-15,9 8 1 16,1-4 0-16,8 4 0 16,11 0 0-16,-1 1 2 15,0 11-6-15,14-3 1 16,0 3 1-16,1 18 3 0,8 8-2 16,1 4 0-16,9 0-1 15,-4 8 0-15,-1 13 2 16,10 17 2-16,5-1-3 15,-6 1 0-15,1 0 1 16,0-13 2-16,0-4-3 16,0 4-2-16,-5-8 2 15,-5 8 2-15,1-21-9 16,-5 13-2-16,-1-17-35 16,-4-8-13-16,5-5-82 15</inkml:trace>
  <inkml:trace contextRef="#ctx0" brushRef="#br0" timeOffset="37756.2474">2366 3255 316 0,'-14'-29'118'0,"19"29"-64"0,4 17-67 0,5-9 15 16,-9 17-8-16,9 17 4 15,-14 25 1-15,0 21 1 16,0 13 0-16,0-5-3 0,0 9 2 16,-9 16 1-16,4 9 0 15,0-13 2-15,5-16 1 16,0-9-4-16,5-17 1 16,9-12-35-16,-9-9-15 15,4-12-62 1</inkml:trace>
  <inkml:trace contextRef="#ctx0" brushRef="#br0" timeOffset="38131.9975">2239 3293 340 0,'-52'-38'126'0,"43"21"-68"0,4 5-54 15,5 4 24-15,5-1-21 16,13 1-5-16,15-5-5 15,10 1 2-15,18-5 0 16,10 4-2-16,9 5 2 0,9 4-1 16,1 4 0-16,14 8 0 15,-5 9 0-15,-5 0 2 16,-14 4 0-16,-14 0 0 16,-19-1 0-16,-14 1 0 0,-14 5 2 15,-24-1 1-15,-14 0 1 16,-19 0 6-16,-18-4 6 15,-10 0-4-15,5-4-2 16,-5-5-3-16,-5-4 0 16,15-8-4-16,-10-4-2 15,18-4 0-15,1 0-1 16,14-1-18-16,10 1-8 16,13-1-35-16,10-3-16 15,19 3-65 1</inkml:trace>
  <inkml:trace contextRef="#ctx0" brushRef="#br0" timeOffset="38536.4669">3864 2815 272 0,'-9'-25'101'0,"9"21"-54"0,-5 4-50 16,5 0 19-16,-4 0-6 15,-1 4 2-15,-19 0 7 16,1 1 5-16,-1-1-13 16,-4 4-1-16,0 1 0 0,-1 12-8 0,-4 16-3 15,0 5 0-15,-4 13 2 16,8 7-2-16,-4 10-2 15,5 24 2-15,9 42 0 16,0 5 1-16,5-1 0 16,5 30 0-16,9-9 2 15,9-12-1-15,10-26 2 16,9-24 0-16,-9-17 1 16,10-17-2-16,4-13-2 15,0-12-19-15,0-8-8 16,0-9-39-16,-1-4-17 0,-3-17-34 15</inkml:trace>
  <inkml:trace contextRef="#ctx0" brushRef="#br0" timeOffset="38836.8718">4128 3205 376 0,'0'-17'143'0,"0"17"-78"0,0 17-80 16,0-9 21-16,0 1-10 16,0 3 2-16,0 9-1 0,0 13 1 15,0 12 2-15,-9 33-3 0,9 5 2 16,0 0-1-16,0 0 0 15,0-13-3-15,0-4-1 16,0-8-22-16,9-9-8 16,-9-13-18-16,0-11-3 15,5-14-60 1</inkml:trace>
  <inkml:trace contextRef="#ctx0" brushRef="#br0" timeOffset="39064.2638">4133 3209 304 0,'-19'-54'112'0,"19"41"-60"0,0 1-41 16,0 3 26-16,5 5-20 15,4 0-7-15,-4 0-6 16,9-1-4-16,10 1 1 16,4 0-4-16,5 0 0 0,9 4 2 15,10 0 0-15,5 0 1 16,-5 4 0-16,4-4-3 15,5 0 0-15,-9-4-40 16,-5 0-19-16,-9-1-72 16</inkml:trace>
  <inkml:trace contextRef="#ctx0" brushRef="#br0" timeOffset="39274.432">4067 3515 404 0,'-14'-21'151'0,"23"17"-82"0,20-5-83 0,-6 5 24 15,15 0-12-15,9-4-2 16,14 3-15-16,10 1-5 16,0 0 12-16,9 4-25 0,-10 0-7 15,1 0-19-15,-5-4-8 16,0 0-42-1</inkml:trace>
  <inkml:trace contextRef="#ctx0" brushRef="#br0" timeOffset="39603.111">5316 2744 360 0,'-15'-12'134'0,"15"16"-72"0,0 13-77 15,0-1 19-15,0 18-10 16,-4 16 4-16,-6 13-1 16,1 12 1-16,0 5 2 15,4 16-3-15,0 34 2 0,0 0 1 0,1-4 0 16,-1-13 2-16,5 4 1 15,0 4-4-15,-5 5 1 16,5-21 2-16,0-17 3 16,0-21-26-16,0-17-13 15,5-17-34-15,0-20-12 16,-5-30-33 0</inkml:trace>
  <inkml:trace contextRef="#ctx0" brushRef="#br0" timeOffset="40009.1828">5839 3029 348 0,'-14'-13'129'0,"14"18"-70"0,0 7-73 16,0 1 19-16,-5 8-9 16,0 12-1-16,-4 5 1 15,-1 12 3-15,-4 17 0 16,-5 38 1-16,5 0 0 0,5-5-3 0,-1-8 0 15,10-12 4-15,5-9 1 16,4-8 2-16,10-9 0 16,5-8 0-16,9-8 0 15,4-17-2-15,1-8 1 16,9-5-22-16,5-12-9 16,-5 0-30-16,0-13-14 15,-4-12-43 1</inkml:trace>
  <inkml:trace contextRef="#ctx0" brushRef="#br0" timeOffset="40204.2925">5773 3536 304 0,'4'-9'115'0,"25"9"-62"0,22-4-62 15,-22 4 18-15,8 0-12 16,15 0 2-16,0-4-12 16,0 0-5-16,-5 0 10 15,0 0-25-15,-4-5-7 0</inkml:trace>
  <inkml:trace contextRef="#ctx0" brushRef="#br0" timeOffset="40443.5606">5843 2966 392 0,'-9'-46'148'0,"23"46"-80"0,19 0-84 0,-9 0 23 15,9 0-9-15,4 0 3 16,10-4-2-16,5 0-2 15,0-9 2-15,9 1-16 0,1 3-5 16,-1 1-18-16,5 4-7 16,0 0-30-16,-5-9-12 0</inkml:trace>
  <inkml:trace contextRef="#ctx0" brushRef="#br0" timeOffset="40984.9887">6668 2573 212 0,'28'-5'82'0,"-14"10"-44"0,0-5-44 0,-4 4 14 16,-5 0-3-16,-1 0 4 15,1 0 7-15,0-4 2 16,-5 0-9-16,0 0 10 0,4 4 4 16,6-4-5-16,-5 5-3 15,4-1-2-15,0-4-1 16,1 4-2-16,4 4-1 15,0 9-5-15,0 8-3 16,5 9-3-16,5 24-1 16,-1 9 2-16,1 5 2 0,4 3-2 15,-4-4 0-15,4 9 1 16,-5 8 2-16,1 33-1 16,-10-12-1-16,-9 0 3 15,-5-8 0-15,-5-1 1 16,-9 5 2-16,-14 12-1 15,4-4 2-15,-4-17-2 16,-5-8 2-16,-5-16-4 16,1-5-2-16,-1-13 2 15,5-12 0-15,5-21-37 16,9-9-16-16,5-12-94 16</inkml:trace>
  <inkml:trace contextRef="#ctx0" brushRef="#br0" timeOffset="41209.1627">7634 3213 464 0,'-14'-25'176'0,"23"38"-96"0,1-9-100 0,-1-4 26 16,5 4-19-16,0 0-2 15,5 1-7-15,-5-5-1 16,5 4 12-16,0-4-25 0,4 0-10 16,-4 0-27-16,0 0-12 15</inkml:trace>
  <inkml:trace contextRef="#ctx0" brushRef="#br0" timeOffset="41359.3588">7497 3557 364 0,'0'-4'134'0,"19"8"-72"0,14 21-77 15,-9-17 19-15,13-4-40 16,15-12-12-16,14 0-83 16,9-9-35-16</inkml:trace>
  <inkml:trace contextRef="#ctx0" brushRef="#br0" timeOffset="41824.7483">9212 2091 300 0,'-9'-9'112'0,"9"18"-60"0,0 12-65 16,0 8 15-16,5 13-5 15,-5 12 1-15,0 9-1 16,0 0 0-16,-5 4 2 15,5 8 2-15,-5 18 2 0,5-1-17 16,0-8-5-16,5-13-18 0,4-8-4 16</inkml:trace>
  <inkml:trace contextRef="#ctx0" brushRef="#br0" timeOffset="42199.8359">9066 2074 404 0,'-9'-29'151'0,"18"20"-82"0,15 5-87 0,-5 4 22 16,14 0-13-16,14 4 1 15,9 5 0-15,15 3 2 0,0 5 4 16,-1 17-4-16,6 7 2 0,-10 6 2 15,-5-1 1-15,-9-4-2 16,-10-1 2-16,-9-3 1 16,-14 0 0-16,-10-9 0 15,-13-4 2-15,-15 0-1 16,-9-4 2-16,-15-4-2 16,-13-4 2-16,-10-1 0 15,-14-8 1-15,9 1-2 16,5-1-2-16,9-4 1 15,6-4-1-15,8-1-33 16,10 1-13-16,14-13-111 16,15 5 25-1</inkml:trace>
  <inkml:trace contextRef="#ctx0" brushRef="#br0" timeOffset="42559.8039">10758 2036 288 0,'-43'-8'110'0,"15"21"-60"0,0 12-61 16,14 4 18-16,-10 17-9 15,-4 9-2-15,-5-1 3 16,0 17 0-16,0-4 1 16,0 9-3-16,5 24 2 0,9 5 3 15,5-5 1-15,14 1 1 16,9-13 0-16,15-13-7 15,9-8-2-15,9-8-23 16,10-9-8-16,9-12-77 16</inkml:trace>
  <inkml:trace contextRef="#ctx0" brushRef="#br0" timeOffset="43012.6991">11059 2526 356 0,'-9'-4'134'0,"9"17"-72"0,0 4-77 15,0-9 21-15,0 5-8 16,0 7 3-16,0 10 0 16,0 12-1-16,0 29 1 15,0-4-4-15,0 4 2 0,0-8 1 0,0 0 2 16,5-5-21-16,-1-7-7 16,1-14-22-16,0-3-8 15</inkml:trace>
  <inkml:trace contextRef="#ctx0" brushRef="#br0" timeOffset="43250.7856">10956 2761 348 0,'-5'-4'132'0,"5"-5"-72"0,0-3-50 0,5 8 28 16,4-5-23-16,5 1-8 0,10 0-5 15,4-1-2-15,10-3 0 16,-1 3-3-16,6-3 2 0,-1 3-1 16,1-3 0-16,4 3-3 15,5 1-1-15,-5 4-22 16,0 0-6-16,0-1-25 16,-5 1-8-16,-9 4-61 15</inkml:trace>
  <inkml:trace contextRef="#ctx0" brushRef="#br0" timeOffset="43461.0946">10941 2824 356 0,'-28'17'132'0,"28"-17"-72"0,5 0-70 0,4 4 20 16,15 0-10-16,4 9 2 15,10-1-6-15,14-8 1 16,4-12 1-16,6 12-12 0,8-16-6 16,6-1-22-16,4 0-11 15,-5 1-74 1</inkml:trace>
  <inkml:trace contextRef="#ctx0" brushRef="#br0" timeOffset="44046.8525">12049 3138 304 0,'-19'0'115'0,"19"0"-62"0,-24-4-44 0,20 0 27 15,-1-5 0-15,-4-8 5 16,-1-12-5-16,1-21-1 15,-1-9-20-15,1-4 0 0,4-4 1 16,0 5-6-16,1 3-3 16,4 0 0-16,9 5 2 15,1-1-13-15,8 5-4 16,6 4 1-16,14-4 3 16,-1 12 1-16,1-4 1 15,4 9 0-15,6 8 0 16,3 20 0-16,1 18-2 0,-5 4 0 15,-4 12 3-15,-6 5-2 16,-4 12 1-16,-4 0 0 16,-1 8 0-16,-5 13 0 15,-4 4 0-15,-5 9 2 16,-9-9 2-16,0-8-1 16,-5-4-1-16,0-9-2 15,0-4-1-15,-5-13-18 16,0-3-7-16,1 3-36 15,-1-8-16-15,-4-4-77 16</inkml:trace>
  <inkml:trace contextRef="#ctx0" brushRef="#br0" timeOffset="44451.49">13076 2409 372 0,'0'-12'140'0,"5"12"-76"0,-1 4-81 0,-4-4 20 0,0 8-7 16,0 5 4-16,0 8 1 16,0 4 2-16,-4 4-2 15,4 9-3-15,0 12-1 0,0 5 2 16,0 20 0-16,4-8 1 16,10-4 2-16,1-5-1 15,3-7 2-15,1-9-2 16,5-9 2-16,4-8-15 15,5-8-7-15,10-9-19 16,-6-8-8-16,1-12-34 16,0-9-11-16,-5-34-9 15</inkml:trace>
  <inkml:trace contextRef="#ctx0" brushRef="#br0" timeOffset="44676.6265">13038 2715 392 0,'-19'-21'148'0,"24"21"-80"0,9 0-84 0,0 4 23 16,5 0-11-16,9 1-1 16,5 3-1-16,0-4 1 15,5 0 3-15,9-4-15 0,10 0-3 16,-5-8-14-16,-5-5-7 15,14 1-32-15,-4-1-16 0,-6-8-17 16</inkml:trace>
  <inkml:trace contextRef="#ctx0" brushRef="#br0" timeOffset="44886.6252">12916 2443 400 0,'-90'4'151'0,"81"-8"-82"0,9-5-76 16,0 9 24-16,14-4-18 16,14 0-1-16,15 0 0 15,13-5 1-15,10 1 1 16,9 0-7-16,10-1 0 0,24 5-19 16,-1 0-8-16,5 0-20 0,-9-1-8 15,-1-3-73 1</inkml:trace>
  <inkml:trace contextRef="#ctx0" brushRef="#br0" timeOffset="45187.024">13688 1907 428 0,'5'-13'162'0,"9"13"-88"0,29 8-91 0,-34-3 25 16,38 15-10-16,-9-3 1 0,23 25-2 16,10 21 2-16,4 8 1 15,1 5-3-15,-6 3 2 0,-4-3 3 16,-9 3 1-16,-10 5-4 16,-14 8-1-16,-14 0-2 15,-19-8 3-15,-14-9-9 16,-19-8-1-16,-14-8-27 15,-10-5-13-15,-18 1-48 16,-24-1-22-16,-33-24 4 16</inkml:trace>
  <inkml:trace contextRef="#ctx0" brushRef="#br0" timeOffset="45578.3089">9038 3607 436 0,'-9'-67'165'0,"32"59"-90"0,24 3-90 0,-9 1 26 15,33 0-13-15,32 0 0 16,24 0 0-16,38-5 0 0,29 9 2 16,13 0 0-16,38 5 0 0,19 3 0 15,28 4 2-15,0 26-1 16,14-4-1-16,10-1 1 16,-5-4-1-16,-5-8 0 15,-23-8 2-15,-24 0-3 16,-19-9-2-16,-28-4-16 15,-42-4-7-15,-38-17-25 16,-33 4-10-16,-80 4-99 16,-38 22 24-1</inkml:trace>
  <inkml:trace contextRef="#ctx0" brushRef="#br0" timeOffset="45969.9988">10649 3963 416 0,'0'-8'154'0,"5"12"-84"0,0 4-86 15,-1 1 21-15,1 16-11 16,-5 8 4-16,-5 13 1 15,1 26 1-15,-1-1 0 16,0 4 0-16,1-8 0 0,4 0-29 16,0-8-13-16,0-9-18 15,4-8-8-15,1-17-65 16</inkml:trace>
  <inkml:trace contextRef="#ctx0" brushRef="#br0" timeOffset="46283.9393">10560 3846 384 0,'-14'-25'145'0,"23"25"-78"0,1-5-78 0,-1 5 22 16,5-4-14-16,10 0 0 16,18 0 2-16,5 4 2 15,10 0 0-15,4 4-3 0,-4 9 1 16,-6 12-4-16,-4 0 1 15,-4 0 4-15,-15 0 2 16,-9 0-3-16,-10 0 1 16,-9 1 2-16,-14-6 3 15,-14-3 4-15,-10 0 2 0,-4-4-5 16,-5-5-4-16,-5-4-1 16,0 0 1-16,0-4-17 15,5-4-4-15,9-4-44 16,6-1-19-16,8 5-61 15</inkml:trace>
  <inkml:trace contextRef="#ctx0" brushRef="#br0" timeOffset="46613.9442">11403 3728 360 0,'-14'-16'134'0,"9"16"-72"0,-4 8-72 0,4 0 22 16,-4 5-16-16,-5 8 1 15,-10 8 1-15,-4 9 1 16,-5 4 1-16,0 8 0 0,5 13 0 15,-1 29 0-15,11-4 0 16,3-4-3-16,6 0 0 16,4-5-1-16,15-12 3 0,9-8-33 15,-1-5-14-15,1-3-91 16,5-10-37 0,-1-11 91-16</inkml:trace>
  <inkml:trace contextRef="#ctx0" brushRef="#br0" timeOffset="47739.9717">11615 3913 220 0,'10'-25'82'0,"-6"16"-44"0,1 5-25 16,-5 4 24-16,0 0-10 0,0 0-3 16,0 0-14-16,0 13-6 15,-5-5-3-15,1 9-1 0,-1 0 0 16,-4 3 0-16,-1 6 2 16,5 15-3-16,1 1-2 15,-1 17 2-15,0 8 0 16,1-4-2-16,-1-5 2 15,5-7 3-15,0-9 1 16,9-9 1-16,5-4 0 16,5-3-5-16,5-10 1 15,4-7-13-15,0-5-7 16,5-4-27-16,-4-8-10 0,-1-5-47 16</inkml:trace>
  <inkml:trace contextRef="#ctx0" brushRef="#br0" timeOffset="47966.8373">11601 4156 252 0,'-5'0'96'0,"10"0"-52"0,5 0-49 15,-1 0 15-15,10 4-2 16,9-4 5-16,0 0-7 15,10 4-3-15,0-4-2 16,-1 0-4-16,1 0 0 0,-5 0-12 0,-5 0-2 16,1-4-27-1,-6 0-10-15,-4 0-39 16</inkml:trace>
  <inkml:trace contextRef="#ctx0" brushRef="#br0" timeOffset="48190.2006">11554 3904 376 0,'0'-21'140'0,"19"17"-76"0,23-4-77 0,-13 4 22 15,8 4-9-15,10 0 0 0,5-4-11 16,0-1-5-16,5 1 8 15,4 0-21-15,9 0-7 0,1 0-28 16,5-1-9-16,-15-7-39 16</inkml:trace>
  <inkml:trace contextRef="#ctx0" brushRef="#br0" timeOffset="49075.8663">12280 3724 368 0,'-14'-29'137'0,"18"0"-74"0,6 16-73 16,-1 21 20-16,10 5-13 15,9 8 0-15,5 8-1 16,5 5 3-16,0 16 0 16,4 5 1-16,-4 12 0 0,-1 20 0 15,-8 6 0-15,-11-10-3 16,-3-7 2-16,-11-9-1 15,-13-9 0-15,-10-3 0 16,-14-5-2-16,-19-4-55 16,-28-4-22-16,0-4-53 15</inkml:trace>
  <inkml:trace contextRef="#ctx0" brushRef="#br0" timeOffset="57648.8976">14951 3519 288 0,'-14'-17'107'0,"14"9"-58"0,5 4-48 0,4 4 21 16,1-4-12-16,-1-1-3 16,5 5 0-16,0-4 2 15,5 0-4-15,9 0-3 0,15 0 1 16,13-1-2-16,6 1-1 16,-1 0-2-16,5 4-1 15,0 0-23-15,0 0-10 16,0 0-14-16,0-4-7 15</inkml:trace>
  <inkml:trace contextRef="#ctx0" brushRef="#br0" timeOffset="57872.7524">15182 3770 352 0,'-33'-16'132'0,"38"16"-72"0,9-5-72 16,0 5 20-16,14 0-8 16,15 0 0-16,-1 0-5 15,10 9 1-15,9-5 2 16,5 0-21-16,10 5-7 0,8-5-27 16,11 4-11-16,18-8-46 15</inkml:trace>
  <inkml:trace contextRef="#ctx0" brushRef="#br0" timeOffset="58714.7216">16558 2346 280 0,'-9'-12'107'0,"9"16"-58"0,0 4-59 16,4 5 14-16,1 8-8 15,0 8 0-15,4 5 5 16,0-1 1-16,1 13 0 15,-1 13-4-15,1 0 1 0,4 3 1 0,0 5 2 16,5-8 1-16,0-5 1 16,-5-7-27-16,0-10-11 15,0-7-65 1</inkml:trace>
  <inkml:trace contextRef="#ctx0" brushRef="#br0" timeOffset="59089.714">16492 2284 312 0,'0'-63'118'0,"9"33"-64"0,6 5-63 15,-1 13 20-15,14-1-10 16,14 1-1-16,10-1-2 15,5 0-1-15,-1 5 2 16,6 8-2-16,-1 13 1 0,0-1 2 16,0 13 0-16,-9 13 0 15,-5-5 0-15,-9 5-3 16,-10 0 2-16,-9-5 1 16,-10 1 0-16,-9-1 2 15,-14-3 1-15,-14-5-1 16,-10-8 1-16,-4 4 2 15,-5-5 2-15,-19-3-3 16,0-1-1-16,0-3-1 16,9 3 1-16,6-3-9 0,13-5-3 15,10-8-72 1</inkml:trace>
  <inkml:trace contextRef="#ctx0" brushRef="#br0" timeOffset="59434.4972">17816 1986 296 0,'-28'-17'110'0,"18"13"-60"0,-9 8-50 16,10 1 23-16,-5 7-17 16,-5 13-4-16,-9 13-1 15,-15 25-1-15,-8 12 0 16,-6 5 0-16,5-1 0 0,5 18 2 16,14 7 3-16,19 5 0 15,14-8 0-15,19-13-3 16,14-9-2-16,0-7-6 15,9-18-1-15,1-8-28 16,4-8-9-16,0-5-82 16</inkml:trace>
  <inkml:trace contextRef="#ctx0" brushRef="#br0" timeOffset="60784.9727">18122 2430 276 0,'-4'-17'104'0,"8"17"-56"0,1 5-58 0,-5-5 16 16,0 8-8-16,0 4 0 16,-5 9 2-16,-9 0 2 15,-9 9-1-15,-6 20 4 0,1 9 4 16,-5 3-1-16,9 10 3 15,6-5-6-15,8-5-1 16,5-3-2-16,10-13-2 16,9-4 7-16,10-8 5 15,14-9-4-15,13-4 0 16,1-5-6-16,5-3-2 16,-1-9-5-16,6-4-1 15,-6-4-24-15,1-13-8 0,-6-8-51 16,11 4-59-1,-10-33 40-15</inkml:trace>
  <inkml:trace contextRef="#ctx0" brushRef="#br0" timeOffset="60997.1188">18136 2753 280 0,'-42'-5'107'0,"33"5"-58"0,-1 0-46 16,10 0 23-16,5 0-15 15,14-4-3-15,9 0-5 16,10 0 0-16,4 0-2 16,5 4-1-16,5 0 3 0,5 4-2 15,4-4-1-15,0 0-13 16,5-4-6-16,0-5-23 0,0 1-11 16,-10-5-63-1</inkml:trace>
  <inkml:trace contextRef="#ctx0" brushRef="#br0" timeOffset="61206.7606">18009 2535 264 0,'-47'12'99'0,"42"-12"-54"0,1 0-37 0,4 0 24 15,14 0-14-15,14-4-2 0,29-4-7 16,9 4-4-16,9-1-2 15,14-3-5-15,6 0-1 0,4-5-16 16,4 1-5-16,-4-1-32 16,0 0-12-16,-5-3-39 15</inkml:trace>
  <inkml:trace contextRef="#ctx0" brushRef="#br0" timeOffset="61506.1112">19135 1911 328 0,'-14'-25'123'0,"14"20"-66"0,0 5-66 16,0 21 18-16,0 21-12 15,-5 17 2-15,1 25 1 16,-1 8 0-16,0-4 0 0,1 12 0 15,-1 13 0-15,0 21 0 16,0-8-3-16,1-13 2 16,4-21 1-16,0-8 2 15,0-13-1-15,0-12-1 16,-5-13 1-16,5-13 1 16,0-12-30-16,0-4-13 15,0-17-39-15,9 0-14 16</inkml:trace>
  <inkml:trace contextRef="#ctx0" brushRef="#br0" timeOffset="61942.3688">19493 2468 292 0,'-14'-4'110'0,"14"8"-60"0,0 4-58 0,0 5 16 16,0-1-11-16,0 5 0 16,0 8 2-16,-4 5 0 15,-1 7 1-15,0 9 0 0,0 9 0 16,5 8 0-16,0-9 0 15,0-8-27-15,5-8-9 0,5-13-42 16,8-8-52 0,-3-26 31-16</inkml:trace>
  <inkml:trace contextRef="#ctx0" brushRef="#br0" timeOffset="62138.6872">19493 2531 312 0,'0'-21'118'0,"5"8"-64"0,9-4-50 16,0 9 24-16,5 0-21 16,9-1-3-16,5 5-5 15,5 0-1-15,0 0 2 16,4-1-5-16,5 1 1 0,5 4-18 0,-5 0-6 16,5 4-20-16,-5-4-10 15,-4 0-55 1</inkml:trace>
  <inkml:trace contextRef="#ctx0" brushRef="#br0" timeOffset="62332.8016">19503 2652 252 0,'-43'8'96'0,"39"-3"-52"0,4-1-38 0,0-4 20 16,19 4-10-16,18-4-1 0,10 0-9 15,5 0-4-15,5 0-1 16,4-4-12-16,5 0-5 0,5-1-17 16,4-3-6-16,0 0-72 15</inkml:trace>
  <inkml:trace contextRef="#ctx0" brushRef="#br0" timeOffset="62797.4359">20096 1685 292 0,'5'-26'110'0,"0"26"-60"0,0 0-58 0,4 9 16 15,5 3-13-15,10 9 1 16,13 4 2-16,11 5 1 15,-1 16 1-15,0 25-3 0,-5 25 0 0,1 9 2 16,-6-4 0-16,-8-1 1 16,-11 9 2-16,-8 0-1 15,-10 17-1-15,-5-18 1 16,-18-11-1-16,-15-13 2 16,-14-9 1-16,0-12-4 15,5-13 1-15,-5-12-5 16,5-5 1-16,0-8-47 15,5-4-18-15,4 0-36 16</inkml:trace>
  <inkml:trace contextRef="#ctx0" brushRef="#br0" timeOffset="63099.8285">20742 2237 312 0,'-19'-21'118'0,"14"30"-64"0,5 29-65 0,5-13 18 16,-5 12-9-16,-5 5 0 15,1 0 0-15,-1 13-2 16,5 16 3-16,0 13 0 0,0 8 3 16,0-9-23-16,5-11-8 15,-1-14-17-15,1-12-6 0,9-12-49 16</inkml:trace>
  <inkml:trace contextRef="#ctx0" brushRef="#br0" timeOffset="63427.9286">20619 2045 312 0,'-4'-34'115'0,"8"34"-62"0,1-12-55 16,5 12 20-16,4 0-16 16,9 0 0-16,10 12-2 0,10-3 0 15,4 7 0 1,9 5-3-16,6 4 2 0,-1 9-1 0,-9 16 0 15,-5 0 0-15,-5 1 0 16,-14-9 2-16,-4-5 2 16,-10 1-1-16,-4-9-1 15,-15-8 3-15,-14-4 0 16,-19-4-1-16,-9-1-2 16,-5-8-4-16,-9-4 0 15,5 0-11-15,4 0-3 16,5 0-20-16,9 0-5 15,10 0-38 1,14 0-48-16,14-4 33 16</inkml:trace>
  <inkml:trace contextRef="#ctx0" brushRef="#br0" timeOffset="63727.9602">21915 1835 308 0,'0'-29'115'0,"-4"33"-62"0,-11 5-64 15,6-5 18-15,-15 8-9 16,-13 1 0-16,-15 29 2 16,0 21 0-16,-5 25 0 15,1 12 0-15,-1-4 0 0,10 9 0 16,5 8 0-16,4 5 0 0,15-10 0 15,4-11-3 1,19-13 2-16,9-13 3 0,5-8 1 16,5-9-21-16,14-8-8 15,5-12-40-15,4-14-17 16,1-20-15 0</inkml:trace>
  <inkml:trace contextRef="#ctx0" brushRef="#br0" timeOffset="63954.1551">22019 2300 376 0,'-5'-21'140'0,"10"26"-76"0,0 3-81 16,-5 4 20-16,4 5-5 15,1 8 6-15,-5 5-4 16,0-1 0-16,0 0 0 15,0 1-9-15,0 7-2 0,0 18-14 16,0-1-6-16,0 9-24 16,5 4-8-16,-1-8-56 15</inkml:trace>
  <inkml:trace contextRef="#ctx0" brushRef="#br0" timeOffset="64178.4094">22104 2271 372 0,'9'-46'140'0,"5"42"-76"0,10 4-77 0,-5 0 22 16,4-5-11-16,10-3 0 15,10 0-9-15,13-1-3 16,5 1 7-16,-4 0-21 0,-1-1-8 15,1 9-25-15,-5 4-12 16,0 1-38 0</inkml:trace>
  <inkml:trace contextRef="#ctx0" brushRef="#br0" timeOffset="64374.5149">22038 2522 408 0,'-24'-17'154'0,"24"17"-84"0,10 0-84 16,-1 5 24-16,15-1-23 15,4 0-5-15,19 4-19 16,10-3-6-16,18-5 22 16,5 0-40-16,10 0-15 0,-1-13-42 15</inkml:trace>
  <inkml:trace contextRef="#ctx0" brushRef="#br0" timeOffset="64643.1561">22693 1823 392 0,'0'-13'148'0,"4"22"-80"0,11-1-84 0,-1 9 23 15,9 16-9-15,10 22 3 16,5 24-2-16,0 5 0 16,-1 8 1-16,-4-4 0 0,-4 13 0 15,-11 8-3-15,-8 12 2 0,-10-8 1 16,-19-8 0-16,-19-13-3 16,-18-8 2-16,-29-13-59 15,-52 8-26-15,-9-16-59 16</inkml:trace>
  <inkml:trace contextRef="#ctx0" brushRef="#br0" timeOffset="65409.129">15983 3699 316 0,'33'-58'118'0,"0"37"-64"0,24-5-45 0,-24 18 27 15,28 0-22-15,19-1-7 16,52-3-5-16,23-1-2 16,20 1 0-16,41-1-3 0,25 9 2 15,37 0 1-15,4 8 0 16,29 0 0-16,0 9 0 15,29-5 0-15,-11 5 0 16,30-5 0-16,-15 5 0 16,18-5 0-16,-18 17 0 15,0-4 0-15,-33 0 0 16,-23 0 0-16,-10-13 0 0,-38 1 2 16,-33-5 1-16,-32-4-8 15,-39-4-2-15,-27-9-45 16,-34-4-18-16,-42 5-65 15</inkml:trace>
  <inkml:trace contextRef="#ctx0" brushRef="#br0" timeOffset="65997.2689">17769 3938 420 0,'-5'-38'156'0,"10"38"-84"0,4-8-88 15,1 12 21-15,-1 4-11 16,1 5 2-16,-1 12 2 15,0 30 1-15,1 20 1 16,-5 21-3-16,-5 5 2 0,0-5-1 16,0 5 0-16,0-9-22 15,0-8-12-15,0-17-17 0,0-9-4 16,4-20-23-16,1-17-7 16,-5-21-13-1</inkml:trace>
  <inkml:trace contextRef="#ctx0" brushRef="#br0" timeOffset="66309.7842">17797 4064 268 0,'-19'-67'101'0,"15"50"-54"0,-6 0-31 0,10 13 29 16,5-5-20-16,0 5-6 16,9-4-14-16,5 0-5 0,4-1-1 15,10 1-2-15,9 8 1 0,15 4 0 16,4 4 0-16,1 5 2 15,-6-1 0-15,-4 1 0 16,-10 4 0-16,1 4 0 16,-20-5 2-16,-4 5-1 15,-9 0-1-15,-15-4 1 16,-14 0 1-16,-19 0-1 16,-18-5-1-16,4-3 1 15,-5-1-1-15,-4-4 0 16,9 0 2-16,0-4-12 15,10 0-3-15,9-4-32 16,10 0-12-16,13 4-68 16</inkml:trace>
  <inkml:trace contextRef="#ctx0" brushRef="#br0" timeOffset="66670.8792">19041 3837 276 0,'19'-8'104'0,"-14"8"-56"0,-1-4-56 0,-4 4 18 16,0 0-11-16,0 0 0 16,-4 0 7-16,-6 4 4 0,-9 4-5 15,-4 1 1-15,-15-1 1 0,-9 9 1 16,-5 0 2-16,-4 8-5 15,-1 21-1-15,1 25-4 16,-1 17-1-16,5 13 1 16,10-5 0-16,9-8 0 15,9 4 0-15,15-4 0 16,9-4 0-16,14-1 0 16,9-3 0-16,15-5 0 15,5-16 2-15,4-9-14 16,5-12-7-16,4-9-37 15,-4-12-13-15,9-13-42 16</inkml:trace>
  <inkml:trace contextRef="#ctx0" brushRef="#br0" timeOffset="66956.1362">19423 4030 376 0,'-29'-21'143'0,"25"21"-78"0,4 4-80 0,0 5 21 16,4 12-10-16,-4 8-1 15,0 9 4-15,0 12 0 16,-4 9 1-16,-1 3-3 0,-4 5 2 16,-6-4 1-16,6-13 0 15,4-3 0-15,15-6 2 0,4-7-1 16,9-5 2-16,15-8-20 15,9-8-6-15,10-5-19 16,-10 0-9-16,9-12-36 16,-4-8-17-16,0-13 11 15</inkml:trace>
  <inkml:trace contextRef="#ctx0" brushRef="#br0" timeOffset="67151.4084">19390 4445 376 0,'-5'8'140'0,"19"-4"-76"0,19 0-88 0,-9-4 17 16,18 5-17-16,5-1-2 16,5-4-13-16,9-4-5 15,1-1 24-15,3-3-34 0,1-4-10 16,5-30-29-1</inkml:trace>
  <inkml:trace contextRef="#ctx0" brushRef="#br0" timeOffset="67331.497">19357 3967 356 0,'-52'-25'132'0,"52"21"-72"0,5 4-70 0,23 8 20 15,24-4-19-15,18 1-19 16,20-1-10-16,9 0 20 16,19-4-37-16,14 0-13 0,0-4-41 15</inkml:trace>
  <inkml:trace contextRef="#ctx0" brushRef="#br0" timeOffset="67600.6084">20662 3708 376 0,'-19'8'143'0,"14"-4"-78"0,10 13-71 16,4 0 25-16,6 8-17 16,3 4-3-16,11 9 0 0,8 16 2 15,1 17 0-15,0 26-3 0,-5-1 1 16,-10 5 1-16,-13-13 0 15,-10-13 6-15,-10 0 4 16,-9 1-3-16,-9-1 1 16,-9-4-7-16,-11-8-3 15,-18-13-65-15,-4 9-30 16,-1-17-57 0</inkml:trace>
  <inkml:trace contextRef="#ctx0" brushRef="#br0" timeOffset="69763.0806">22909 8675 276 0,'-14'-8'104'0,"10"8"-56"0,-15-9-60 0,14 9 13 15,-4 4-7-15,-1-4 2 16,-4 0-3-16,0 0 0 16,0-4 4-16,0 4-14 0,-1-4-4 15,6 0 9-15,0 0 6 16,-1-13 37 0,5 0 3-16,1-4 4 15,4 0-12-15,0 0-3 16,0 0-8-16,0 5-1 15,0-1 3-15,0 4 1 0,0 1 8 16,0 3 4-16,0 5-5 16,4 4-1-16,6 9-15 15,-1 3-6-15,-4 17-4 16,4 17-3-16,1 13 3 16,-1 4 2-16,1 12 0 15,-1 22-1-15,1 7-2 16,-1 5-1-16,-4 9 4 15,-5-26 1-15,-10-9-3 16,-4-11 1-16,-9-10 2 16,-6-7 3-16,-8-13-2 15,-20-13 0-15,-14-8-1 16,-18-13 1-16,-15-8 0 16,-4-4 1-16,-19-12-5 15,-24-1 1-15,-9 0 0 0,-5-4 0 16,-28 0-3-16,-15 4 2 15,6 1-1-15,-25-1 0 16,-8-4 2-16,4-4 2 16,-23-9-1-16,-1-16-1 15,-4-4-2-15,-10 3 1 16,20-3 3-16,-10-5 1 16,4 5 1-16,24 4 2 15,10-1-3-15,13-3 0 16,25-9-1-16,18 0-2 15,19-12 1-15,23-5-1 16,15 5 0-16,4 8 0 0,5 8 0 16,0 9 0-16,15 12-3 15,3 5 2-15,6 16-1 16,9 21-2-16,0 21 3 16,5 17 2-16,4 17-2 15,1 12 0-15,-1 4 1 16,-4-3 2-16,-5 3-1 15,-5 9 2-15,5-1 4 16,5-7 4-16,5-1 2 16,8-8 3-16,6-12-5 15,9-13 1-15,5-9-7 16,0-8-1-16,9-8 0 16,5-4 0-16,4-13-2 15,1-9 1-15,4-12-4 16,0 0 0-16,1 0 1 0,-1 0 0 15,-5-4 0-15,6 4 2 16,-1 0-3-16,-4 5-2 16,-1 3 2-16,-4 5 0 15,5 4 1-15,-10 4 0 16,0 0 0-16,0 0 0 16,0 0-3-16,0 0 2 15,0 0 1-15,1 0 2 16,-6 0-3-16,1-5 0 15,-6 1 1-15,-4-4 2 16,-4-5-1-16,-1-8 2 16,0 0-4-16,0-4 0 0,6 4 1 15,-1 0 2-15,0-4-1 16,0 4-1-16,4 4 1 16,1 5-1-16,0-1 0 15,-1 5 2-15,1 0-3 16,0-1 0-16,0 1-1 15,4 4 0-15,-4 4 2 16,4 4 0-16,1 4 0 16,-6 1 0-16,-8-1 0 15,-10 9 0-15,-10 4-3 16,-4 12 0-16,-5 9 2 16,0 13 2-16,0 7 0 15,-5 1 2-15,5 4-2 16,5-4-1-16,-5-9-2 0,-9-3 1 15,-10-9 1-15,0-9 2 16,5-12 1-16,-5-4 1 16,-9-5-2-16,9-3-2 15,-14-13 3-15,-23-5 0 16,-15 9-1-16,5-8 1 16,10-9-4-16,-20 0 0 15,-13 9-1-15,-10 0 0 16,9 3 2-16,-13 1 2 15,-10 4-1-15,14 4-1 16,9-8 1-16,1-4-1 16,-20-5 0-16,11-4 2 0,3 1-1 15,15-18-1-15,-9-3 1 16,-10-1-1-16,19 4 0 16,0-3 2-16,14-9-1 15,0-5-1-15,-9-7 1 16,13 12 1-16,20-5 1 15,9 5 3-15,14-17-3 16,15-8-2-16,18-17 2 16,9-8 0-16,15 4-4 15,19 12 1-15,9 13-7 16,9 9-3-16,10 16-8 16,9 12-3-16,5 1-53 15,14 25-22-15,14 16-93 16</inkml:trace>
  <inkml:trace contextRef="#ctx0" brushRef="#br0" timeOffset="70679.4043">15356 9856 452 0,'0'4'170'0,"5"5"-92"0,0 3-93 0,0 1 24 15,4 20-15-15,0 13 1 16,1 17 3-16,-5 0 1 15,-1 0 1-15,1 4-9 0,0 4-2 16,-5 4-12-16,0 5-3 16,0-13-8-16,0-13-4 15,0-20 10-15,0-55-18 16,0-12 4-16,-5-18-7 16,-4-12 1-16,-1-8 19 15,-4-17 12-15,-5-8 37 16,5 4 19-16,5 8 18 15,4 13 8-15,0 8 2 16,10 13 1-16,4 4-26 16,5 12-11-16,5 5-16 15,5 4-7-15,4 4-8 16,15 8 0-16,8 5-2 16,6 8 0-16,4 4 2 15,10 4 0-15,9 5 0 16,-9 4 0-16,-10 4 0 15,-9 0 0-15,-15 0 2 16,-8-1 1-16,-11 1-4 0,-18 5-1 16,-14-6 5-16,-19 10 3 15,-9 3-3-15,-10 1-2 16,0-5 0-16,0-4-1 16,1-8-5-16,-6-9-1 15,15-3-17-15,4-5-8 16,5-13-27-16,9-12-11 15,15 0-30-15,9 0-13 16,14-9 1 0</inkml:trace>
  <inkml:trace contextRef="#ctx0" brushRef="#br0" timeOffset="70980.0283">16591 9299 380 0,'19'-38'143'0,"-15"38"-78"0,1 5-67 15,-5-5 27-15,0 12-19 16,-5 5-4-16,-4 8-1 16,-5 8-1-16,-5 5 0 15,-9 8-3-15,-5 4 0 0,-10 22 6 16,1 11 3-16,-5 22-3 16,4 12 0-16,10-16 1 15,5-1 2-15,9 1-1 16,5-5 2-16,14-12-2 15,10 0 2-15,9-13-4 0,9-4-2 16,9-17-7-16,11-12-4 16,3-13-27-16,6-12-12 15,4-5-31-15,-4-33-15 16,-1-13-37 0</inkml:trace>
  <inkml:trace contextRef="#ctx0" brushRef="#br0" timeOffset="71294.7487">16935 9529 480 0,'-14'25'178'0,"18"-25"-96"0,-4 0-91 0,0 0 28 0,0 0-20 16,0 9-1-16,0 8 0 15,0 12 3-15,-4 13 0 16,4 12-3-16,0 17-1 0,0 9 2 15,0 0 0-15,0-5 1 16,0-8 0-16,4-8 2 16,6-9 3-16,9-8-2 15,4-9 0-15,15-12 1 16,4-8 0-16,10-9-13 16,9-8-7-16,5-13-27 15,0-8-12-15,-9-4-15 16,-10-5-7-16,-5-4-77 15,-9-24-35 1,-28 3 99-16</inkml:trace>
  <inkml:trace contextRef="#ctx0" brushRef="#br0" timeOffset="71490.9928">17076 9818 352 0,'-52'13'132'0,"34"-13"-72"0,-6 4-48 0,19-4 32 15,5 0-18-15,0 0-5 16,10 0-12-16,13 0-6 15,10-4-2-15,14-4 1 0,19-5 3 16,14-4-4-16,5 5-1 16,0-1-11-16,-5-4-5 15,-4 1-21-15,-6-5-6 16,-18 0-33-16,0 8-14 16,-29-16-43-16</inkml:trace>
  <inkml:trace contextRef="#ctx0" brushRef="#br0" timeOffset="71670.2958">16850 9559 500 0,'-5'0'187'0,"15"-5"-102"0,4-11-101 16,0 12 28-16,14-5-21 16,24-12-4-16,19-4-15 15,18-4-8-15,15-9 20 16,9-8-39-16,0 8-14 0,-4 1-33 15,-6 7-14-15,-13 1-3 16</inkml:trace>
  <inkml:trace contextRef="#ctx0" brushRef="#br0" timeOffset="71971.5479">17976 9085 532 0,'0'5'198'0,"10"-10"-108"0,13 18-109 0,1 4 29 16,23 12-14-16,9 25 2 0,1 22 1 15,9-1 1-15,0 26 0 16,-5 24 0-16,-9 18 0 0,-14 3 0 15,-10 22 0-15,-19 4 0 16,-4-5 2-16,-14-16-3 16,-6-13 0-16,-3-25-23 15,-20-21-12-15,-14-16-177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3.83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10093 12757 8320,'-12'0'3680,"5"0"-2912,-2 0-960,9 3 2272,-3-3-1664,-1 0-64,-1 0-192,2 4-160,3 3 32,0 0-128,0 4 64,3 7-64,-3-1 64,0 9-64,0 1 64,0 4 128,0 9-96,5 6-64,-1 16 32,4 6-64,-4 2 64,0 13 128,-4-2-96,3 7 0,2 15 32,-1-4-32,-1-4 0,-3 0 352,0-1-288,5-6 96,-1 0-128,-2 2 64,8-4-64,2-8-32,-1 2 32,-2-4 32,-1-14-32,-4-4 415,-2-10-319,3 0 192,-5-10-224,0-6 32,0-4-96,0-7 64,0-4-64,0-2 64,0-5-64,-5 1-640,3-4 480,-2 0-1503,-1 1 1279,5-8-2208,5 2 1952,1-2-2944,16-7-1792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5.123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13482 12788 12032,'-16'3'5471,"16"-3"-4319,0 3-1472,0-3 736,0 0-384,0 0-96,0 7 32,8 1-608,-4 2 512,0 0 480,4 9-288,1 2 0,2-1-32,1 5-32,0 8 0,4 9 0,-4 7 0,-1 11-96,-3 5 64,1 1 192,-2 2-128,2-5 96,-6 7-96,1 1 160,1 11-160,-5-4 352,4-5-288,-1-5 128,-3 3-160,0-8-128,4-3 64,1 5 256,-2 1-192,1 9-288,1-5 160,2 1 224,-3-4-160,3 4 128,3-15-96,-3-6-96,2-7 32,-7-5 128,3-3-96,0-3 192,-3-4-160,3-3-96,-1 0 64,-4-4 96,3-3-96,-3-4-256,0 1 192,0-5-1408,4 0 1152,-4-2-2751,0-8 2367,0 0-7680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6.205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16596 12738 9856,'-16'0'4416,"16"7"-3488,-4-7-1184,4 0 1696,-4 3-1185,0 5 161,0-1-256,0 3-128,1 5 0,3-2 224,-5 12-192,5 0 160,0 3-192,0 4 192,-4 7-192,0 7-96,0 18 64,0 3 160,0-1-128,1 12 192,3-3-192,0 3 192,0 3-192,0 10 192,3 2-192,1-5 0,0 0 0,0-6 128,0 2-128,5 1 96,-2 0-96,1-4 352,-4-11-320,0-6 160,8 4-160,-4-11-32,0-4 0,0-8 32,0 1-32,0-4 64,-8-2-64,4-5-32,-1-4 32,2-1 32,-1-7-32,-4 2-992,0 0 736,0-7-1600,3 0 1376,2-4-3007,3-8-5249,4-1 6560,0-20 224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7.190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19387 12766 12032,'-7'0'5471,"7"0"-4319,0 4-1472,0-4 1728,0 0-1184,0 6 128,0 1-256,3 8 32,1-2-96,1 17-192,-1-2 128,-4 4 0,3 9 32,-3 13-96,4 20 64,1 1 128,-5 16-96,0-5-64,0 9 32,3 14 32,1-4 0,1-2 64,-5-7-32,4 4 64,-1-6-64,1 9 256,4-8-224,1-9 224,-2-5-192,4-4 128,2-14-192,0-5 96,-1-8-96,-1-9 160,1-6-160,-5-2 96,2-8-96,-6-5-384,1-2 288,1-7-1504,-1 0 1216,-4-4-2560,0-1 2241,3 6-3137,2-2 2880,-5 4-6880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8.32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22065 12668 7936,'0'-32'3552,"-16"11"-2784,8 4-960,8 12 2560,0 5-1920,0 0 1215,0 0-1215,0 0 96,0 0-384,8 5 0,0 12-128,0 4 64,-4 4-64,8 7 64,-3 3-64,3 7-96,-5 4 32,4 10 128,1 12-96,0 17 96,1 4-64,-1 6 64,0 0-64,-5 4-32,5 11 32,-3-1 128,-2 1-128,2-4 352,-9-8-288,3-5 224,1 6-224,0-11 32,4-4-96,-1-8 64,2-6-64,-5-4 256,4-12-224,-1-4 64,-2-8-96,3-4-96,-5-1 32,2-2 192,-1 1-128,-4-6-96,0 0 64,0 5 96,3-7-96,-3 3 96,0-6-64,0-3-32,0-5 32,0-3-32,0 0 0,0 4-832,0-3 672,0-2-864,0 2 800,0 2-1248,0-1 1120,0-4-1727,5 3 1567,2-4-2528,9-5 2304,4-6-6272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9.42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24096 12449 9728,'-7'0'4288,"10"3"-3360,-6 2-1184,3-2 992,0 4-640,-5 3 128,1 5-160,4 2 160,0 7-192,0 8 192,0 4-192,0 6 447,0 1-351,4 0 96,-4 5-160,5-1 160,-2 2-192,1 8 192,-4-1-192,0 14 192,0 2-192,0-1 96,0 2-96,0-2 256,0-3-224,0-1 160,0-4-192,4 11 96,0-2-96,-4-6-32,0-1 32,0-6-32,0 1 0,0-7 64,-4-1-32,0 3-32,0-7 32,1 0-32,-2 0 0,1 2 64,1-4-32,-2-1-96,-3-2 32,5 4 32,-6-9 0,6 4 160,-2 1-128,1-7-160,-3-1 96,2-5 256,-2 3-160,2-5 160,-1-3-192,1 0 192,1-4-192,-1-4 448,2-2-352,3-1-64,0-3-32,0-1 32,0 0-32,0 2 64,0-6-64,3 1 64,-3-7-64,0 0-96,5 4 32,-5-4-864,0 0 704,9 3-2016,-3-3 1696,2 0-4159,1 4 3583,-2 10-6720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08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5360 15365 8832,'-12'-3'4000,"8"3"-3168,1 3-1056,-1-3 928,-1 3-608,-2 4 32,-2 3-64,2 5-224,0 3 128,7 7 0,0 10 32,2 15-96,3 6 64,-5 4 128,0 7-96,4-3-64,3 4 32,-7-5 128,9-10-96,-1-8-1792,3-9 1440,10-11-5824,7-21 4768,-4-12-1568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85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8305 15602 10112,'-21'-14'4608,"14"14"-3616,7-4-1248,0 1 800,3-1-480,6 1-224,3-5 160,4 1-32,3 2 32,1 0-192,4 2 160,8-2 96,-1 5-64,6 5-64,-6-2 32,1 4 32,0 7 0,-1 4 160,-6 0-128,-5 0-96,-5 2 64,-7 6 96,-3 6-96,-5-2 192,-8 2-160,-1 0 447,2-3-351,-5-4 0,0-1-64,-1 0-64,1 2 32,5-1-32,-2 0 0,6-5 160,-1 2-128,4-4-160,7-5 96,6-3 96,7 2-64,3-6-64,10-6 32,2 0 32,4 0 0,6 0-543,3 0 415,-1 0-2368,9 5 1952,4 1-5984,15 2 5024,-12 10-1984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4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14970 15564 11392,'-16'-8'5151,"11"6"-4063,-7-3-1376,9 5 1760,3 0-1216,0 0 96,0 0-256,0 0-160,0 0 64,0 0-96,0 0 64,-4 7-160,4 14 160,-4 8 0,-1 7 32,2 8 64,-1 7-32,0-6-96,0 1 32,4-4-64,4-6 64,0-4 128,3-4-96,9-7 0,12-6 32,0-5-32,7-3 0,7-4 0,4 4 0,2 1-448,0-1 352,4-4-64,-8 2 96,0-3-128,-9-2 160,-3 0-544,-1-2 448,-3-6-288,-4 1 288,-4-1-1983,-4 1 1631,-4-3-3296,-4 0-3200</inkml:trace>
  <inkml:trace contextRef="#ctx0" brushRef="#br0" timeOffset="299">15475 15443 11392,'-13'-10'5024,"10"5"-3937,-1 5-1375,4 0 768,0 7-448,4 4-160,-1 6 96,2 5 96,3 14-64,-5 6-160,6 7 128,-6 4 0,2 11 32,-1 2 0,3 7 0,-3 3 0,4 2 0,1-5 0,-2-10 0,2-8 0,3-5 0,11 0-2079,5-22 1631,0-10-3136,3-8 2720,9-10-6336</inkml:trace>
  <inkml:trace contextRef="#ctx0" brushRef="#br0" timeOffset="484">17033 16016 9984,'23'3'4512,"-13"0"-3552,6 1-1216,-5-1 704,6 1-416,6 0 96,10-1-96,-3 1-1376,2-4 1088,1 0-4512,-2 0 3680</inkml:trace>
  <inkml:trace contextRef="#ctx0" brushRef="#br0" timeOffset="664">17976 16094 8064,'12'10'3680,"-5"-6"-2912,14 2-960,-7-6 480,12 0-256,2 0-832,7-2 640,8-6-2464,9 1 2016,8-8-5216</inkml:trace>
  <inkml:trace contextRef="#ctx0" brushRef="#br0" timeOffset="-757">12030 15344 8832,'-30'-4'4000,"8"4"-3168,11-3-1056,11 3 1184,0 0-800,0 0 480,0 0-480,16 3-256,1 1-192,1 0 224,3-2-96,2 3 128,5-2 32,0 4 0,0 0 0,0 1 0,-4-2 0,4 1 0,-5 5 64,-2 1-32,-7 5-32,-9-1 32,-5 5 128,-5-1-128,2 4 0,-6-5 0,3 5 32,-4-3-32,-2-4 160,6-4-160,-4 0-96,8-4 64,2-2 96,0-2-96,7-2 96,4-1-64,6 8-32,11-11 32,4 8-128,3 2 64,1 4-160,4 8 160,0 2 96,-9 4-64,2-2 0,-5 4 32,-10 0 128,-6-2-128,-2-3 192,-10-2-192,-10 7 1183,-4-6-959,-7-3 704,-7 0-704,-7-7 32,-5-3-192,-8-1-64,0-3 0,0-3-32,6-4 0,0 0 0,7-4 0,7 2-1280,9-3 1024,3 2-2687,12-4 2239,15-4-3168,12-3 2912,27 0-5184</inkml:trace>
  <inkml:trace contextRef="#ctx0" brushRef="#br0" timeOffset="870">19141 15949 10112,'25'0'4608,"-11"0"-3616,11 0-1248,-5 0 448,8 0-224,4 0-160,3-5 160,9 2-2880,4-4 2304,12-6-7616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20235 15856 7680,'63'15'3456,"-47"-5"-2720,8 1-928,-8-7 768,3-1-512,9 4-96,9 0 32,2-7-1632,8-4 1280,5-6-6752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0.62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3738 12809 5120,'-4'-8'2304,"4"8"-1824,0-3-608,0 3 1248,0 0-896,0 0 1248,0 0-1088,0 0 704,0 0-800,0 0 544,0 0-608,0 0-128,0 0-32,0 8-160,0-3 64,0 7 128,-4-1-96,0 3 0,0 4 32,1-1 416,-2 1-352,1 3 32,1 7-64,-2 4 32,-3 6-64,0 5 160,1 9-160,-2 1 0,2 5 0,-2-8-32,1 6 0,2-6 0,-4-2 0,4 2 64,-4 3-32,8 0 160,-3 4-160,5 4-96,0-6 64,0 3 96,5-5-96,-3-6 0,2 1 32,2-7 32,-4-1-32,2-5-96,1 3 32,-5 2 128,0-2-96,0 1 192,-5-3-160,1-1-160,4 3 96,-2 2 0,2-5 32,0 3 64,0-5-32,2-5-96,2 0 32,1 7-64,2-6 64,-3-4 192,1-1-128,-2-2-96,1-2 64,1-2 96,0 0-96,-3-4 192,2 1-160,1-2-96,-2 2 64,-3-2 0,4 2 0,-4 2-96,0 1 64,0 0 128,0-1-96,0 1 0,0-3 32,0-2-32,0-1 0,0-6 0,0 1 0,0-2-1792,0-5 1408,0-8-5792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67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21245 15874 8832,'27'14'4000,"-7"-10"-3168,8 10-1056,-12-6 928,8-6-608,4 4-32,4-4-32,3 1-320,2 2 224,-2-5-3104,12-5 2496,9 2-6336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6.55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22968 15714 10240,'-20'0'4608,"20"5"-3616,0-10-1248,0 5 704,0 8-416,0 2 0,0 5 0,0 2-224,0 4 160,0 11 0,0 1 32,-8-5 64,-1 0-32,6 0 1151,-5-6-927,3-5 1152,10-4-1056,3-5 1088,-5-12-1088,9-2 96,0-12-288,4-14-128,5-6 0,-2-2-480,1 1 352,0 0-160,0 0 192,-1 4 32,2 7 32,-1 3-192,-1 10 160,2 13-192,-2 9 192,2 3-96,-7 8 96,7 7-64,-5 3 64,-4 0-64,-5 0 64,-2-4 128,2 2-96,2-4 288,-5-4-224,-1-8 320,6-8 64,-2-4-320,2-8 64,3-8-160,2-4 64,7-4-64,0 2-32,5 0 32,7-6-128,-1 3 64,-1-1-64,1 5 64,3 11-64,-3 1 64,1 11 32,-2 11 0,-3 1 0,-4 6 0,-4 12 64,-4-2-32,-4 7 64,-5 0-64,2-3-32,-5 0 32,-1 0 128,2 0-128,-1-4-1952,-4-3 1504,3-4-7039,2-53-225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0.62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3738 12809 5120,'-4'-8'2304,"4"8"-1824,0-3-608,0 3 1248,0 0-896,0 0 1248,0 0-1088,0 0 704,0 0-800,0 0 544,0 0-608,0 0-128,0 0-32,0 8-160,0-3 64,0 7 128,-4-1-96,0 3 0,0 4 32,1-1 416,-2 1-352,1 3 32,1 7-64,-2 4 32,-3 6-64,0 5 160,1 9-160,-2 1 0,2 5 0,-2-8-32,1 6 0,2-6 0,-4-2 0,4 2 64,-4 3-32,8 0 160,-3 4-160,5 4-96,0-6 64,0 3 96,5-5-96,-3-6 0,2 1 32,2-7 32,-4-1-32,2-5-96,1 3 32,-5 2 128,0-2-96,0 1 192,-5-3-160,1-1-160,4 3 96,-2 2 0,2-5 32,0 3 64,0-5-32,2-5-96,2 0 32,1 7-64,2-6 64,-3-4 192,1-1-128,-2-2-96,1-2 64,1-2 96,0 0-96,-3-4 192,2 1-160,1-2-96,-2 2 64,-3-2 0,4 2 0,-4 2-96,0 1 64,0 0 128,0-1-96,0 1 0,0-3 32,0-2-32,0-1 0,0-6 0,0 1 0,0-2-1792,0-5 1408,0-8-5792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2.574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6657 12678 7424,'-19'25'3360,"10"-18"-2656,2 1-896,2-2 864,2 1-576,-1 0 32,0 3-64,0 0-64,4 2 32,-4 2-32,4 0 0,0 4 64,0 2-32,0 10 416,0-2-320,0 3 288,4 8-320,0 5 64,0-2-128,0 14 64,-1 1-64,2-1-32,2 11 32,2-3 32,-2 3-32,2 6-96,3 15 32,4-2 288,-2-5-192,3 4 416,-2-7-352,-3-10 288,0-2-320,-3-2 128,-2-8-160,3-6 64,-4 0-96,2-4 64,-4-8-64,1-6-32,0-6 32,-3-6-32,2 2 0,1-2 0,-5-2 0,0 0-96,0 0 64,0 0 192,0 3-128,0-3-96,0-5 64,0-1 160,0-2-128,3 0-96,-3-2 64,0-1-96,0 3-32,9 1 32,-2 3 32,-3-4 64,1 1 0,-2-1 64,-3 1-32,4-4-96,-4 0 32,-4 3 32,1 2 0,-2-6 0,1 6 0,0-2 0,1 0 0,3 1-96,0-1 64,0 1-64,0 0 64,0-1-320,0 1 256,0 1-224,0-2 224,0 0-736,0 0 640,7 0-1184,2 2 1056,3-2-2272,3-6 1984,1-8-5312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3.83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10093 12757 8320,'-12'0'3680,"5"0"-2912,-2 0-960,9 3 2272,-3-3-1664,-1 0-64,-1 0-192,2 4-160,3 3 32,0 0-128,0 4 64,3 7-64,-3-1 64,0 9-64,0 1 64,0 4 128,0 9-96,5 6-64,-1 16 32,4 6-64,-4 2 64,0 13 128,-4-2-96,3 7 0,2 15 32,-1-4-32,-1-4 0,-3 0 352,0-1-288,5-6 96,-1 0-128,-2 2 64,8-4-64,2-8-32,-1 2 32,-2-4 32,-1-14-32,-4-4 415,-2-10-319,3 0 192,-5-10-224,0-6 32,0-4-96,0-7 64,0-4-64,0-2 64,0-5-64,-5 1-640,3-4 480,-2 0-1503,-1 1 1279,5-8-2208,5 2 1952,1-2-2944,16-7-1792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5.123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13482 12788 12032,'-16'3'5471,"16"-3"-4319,0 3-1472,0-3 736,0 0-384,0 0-96,0 7 32,8 1-608,-4 2 512,0 0 480,4 9-288,1 2 0,2-1-32,1 5-32,0 8 0,4 9 0,-4 7 0,-1 11-96,-3 5 64,1 1 192,-2 2-128,2-5 96,-6 7-96,1 1 160,1 11-160,-5-4 352,4-5-288,-1-5 128,-3 3-160,0-8-128,4-3 64,1 5 256,-2 1-192,1 9-288,1-5 160,2 1 224,-3-4-160,3 4 128,3-15-96,-3-6-96,2-7 32,-7-5 128,3-3-96,0-3 192,-3-4-160,3-3-96,-1 0 64,-4-4 96,3-3-96,-3-4-256,0 1 192,0-5-1408,4 0 1152,-4-2-2751,0-8 2367,0 0-7680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6.205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16596 12738 9856,'-16'0'4416,"16"7"-3488,-4-7-1184,4 0 1696,-4 3-1185,0 5 161,0-1-256,0 3-128,1 5 0,3-2 224,-5 12-192,5 0 160,0 3-192,0 4 192,-4 7-192,0 7-96,0 18 64,0 3 160,0-1-128,1 12 192,3-3-192,0 3 192,0 3-192,0 10 192,3 2-192,1-5 0,0 0 0,0-6 128,0 2-128,5 1 96,-2 0-96,1-4 352,-4-11-320,0-6 160,8 4-160,-4-11-32,0-4 0,0-8 32,0 1-32,0-4 64,-8-2-64,4-5-32,-1-4 32,2-1 32,-1-7-32,-4 2-992,0 0 736,0-7-1600,3 0 1376,2-4-3007,3-8-5249,4-1 6560,0-20 224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7.190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19387 12766 12032,'-7'0'5471,"7"0"-4319,0 4-1472,0-4 1728,0 0-1184,0 6 128,0 1-256,3 8 32,1-2-96,1 17-192,-1-2 128,-4 4 0,3 9 32,-3 13-96,4 20 64,1 1 128,-5 16-96,0-5-64,0 9 32,3 14 32,1-4 0,1-2 64,-5-7-32,4 4 64,-1-6-64,1 9 256,4-8-224,1-9 224,-2-5-192,4-4 128,2-14-192,0-5 96,-1-8-96,-1-9 160,1-6-160,-5-2 96,2-8-96,-6-5-384,1-2 288,1-7-1504,-1 0 1216,-4-4-2560,0-1 2241,3 6-3137,2-2 2880,-5 4-6880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8.32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22065 12668 7936,'0'-32'3552,"-16"11"-2784,8 4-960,8 12 2560,0 5-1920,0 0 1215,0 0-1215,0 0 96,0 0-384,8 5 0,0 12-128,0 4 64,-4 4-64,8 7 64,-3 3-64,3 7-96,-5 4 32,4 10 128,1 12-96,0 17 96,1 4-64,-1 6 64,0 0-64,-5 4-32,5 11 32,-3-1 128,-2 1-128,2-4 352,-9-8-288,3-5 224,1 6-224,0-11 32,4-4-96,-1-8 64,2-6-64,-5-4 256,4-12-224,-1-4 64,-2-8-96,3-4-96,-5-1 32,2-2 192,-1 1-128,-4-6-96,0 0 64,0 5 96,3-7-96,-3 3 96,0-6-64,0-3-32,0-5 32,0-3-32,0 0 0,0 4-832,0-3 672,0-2-864,0 2 800,0 2-1248,0-1 1120,0-4-1727,5 3 1567,2-4-2528,9-5 2304,4-6-6272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9.429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24096 12449 9728,'-7'0'4288,"10"3"-3360,-6 2-1184,3-2 992,0 4-640,-5 3 128,1 5-160,4 2 160,0 7-192,0 8 192,0 4-192,0 6 447,0 1-351,4 0 96,-4 5-160,5-1 160,-2 2-192,1 8 192,-4-1-192,0 14 192,0 2-192,0-1 96,0 2-96,0-2 256,0-3-224,0-1 160,0-4-192,4 11 96,0-2-96,-4-6-32,0-1 32,0-6-32,0 1 0,0-7 64,-4-1-32,0 3-32,0-7 32,1 0-32,-2 0 0,1 2 64,1-4-32,-2-1-96,-3-2 32,5 4 32,-6-9 0,6 4 160,-2 1-128,1-7-160,-3-1 96,2-5 256,-2 3-160,2-5 160,-1-3-192,1 0 192,1-4-192,-1-4 448,2-2-352,3-1-64,0-3-32,0-1 32,0 0-32,0 2 64,0-6-64,3 1 64,-3-7-64,0 0-96,5 4 32,-5-4-864,0 0 704,9 3-2016,-3-3 1696,2 0-4159,1 4 3583,-2 10-6720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2.574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6657 12678 7424,'-19'25'3360,"10"-18"-2656,2 1-896,2-2 864,2 1-576,-1 0 32,0 3-64,0 0-64,4 2 32,-4 2-32,4 0 0,0 4 64,0 2-32,0 10 416,0-2-320,0 3 288,4 8-320,0 5 64,0-2-128,0 14 64,-1 1-64,2-1-32,2 11 32,2-3 32,-2 3-32,2 6-96,3 15 32,4-2 288,-2-5-192,3 4 416,-2-7-352,-3-10 288,0-2-320,-3-2 128,-2-8-160,3-6 64,-4 0-96,2-4 64,-4-8-64,1-6-32,0-6 32,-3-6-32,2 2 0,1-2 0,-5-2 0,0 0-96,0 0 64,0 0 192,0 3-128,0-3-96,0-5 64,0-1 160,0-2-128,3 0-96,-3-2 64,0-1-96,0 3-32,9 1 32,-2 3 32,-3-4 64,1 1 0,-2-1 64,-3 1-32,4-4-96,-4 0 32,-4 3 32,1 2 0,-2-6 0,1 6 0,0-2 0,1 0 0,3 1-96,0-1 64,0 1-64,0 0 64,0-1-320,0 1 256,0 1-224,0-2 224,0 0-736,0 0 640,7 0-1184,2 2 1056,3-2-2272,3-6 1984,1-8-5312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08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5360 15365 8832,'-12'-3'4000,"8"3"-3168,1 3-1056,-1-3 928,-1 3-608,-2 4 32,-2 3-64,2 5-224,0 3 128,7 7 0,0 10 32,2 15-96,3 6 64,-5 4 128,0 7-96,4-3-64,3 4 32,-7-5 128,9-10-96,-1-8-1792,3-9 1440,10-11-5824,7-21 4768,-4-12-1568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2.857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8305 15602 10112,'-21'-14'4608,"14"14"-3616,7-4-1248,0 1 800,3-1-480,6 1-224,3-5 160,4 1-32,3 2 32,1 0-192,4 2 160,8-2 96,-1 5-64,6 5-64,-6-2 32,1 4 32,0 7 0,-1 4 160,-6 0-128,-5 0-96,-5 2 64,-7 6 96,-3 6-96,-5-2 192,-8 2-160,-1 0 447,2-3-351,-5-4 0,0-1-64,-1 0-64,1 2 32,5-1-32,-2 0 0,6-5 160,-1 2-128,4-4-160,7-5 96,6-3 96,7 2-64,3-6-64,10-6 32,2 0 32,4 0 0,6 0-543,3 0 415,-1 0-2368,9 5 1952,4 1-5984,15 2 5024,-12 10-1984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4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14970 15564 11392,'-16'-8'5151,"11"6"-4063,-7-3-1376,9 5 1760,3 0-1216,0 0 96,0 0-256,0 0-160,0 0 64,0 0-96,0 0 64,-4 7-160,4 14 160,-4 8 0,-1 7 32,2 8 64,-1 7-32,0-6-96,0 1 32,4-4-64,4-6 64,0-4 128,3-4-96,9-7 0,12-6 32,0-5-32,7-3 0,7-4 0,4 4 0,2 1-448,0-1 352,4-4-64,-8 2 96,0-3-128,-9-2 160,-3 0-544,-1-2 448,-3-6-288,-4 1 288,-4-1-1983,-4 1 1631,-4-3-3296,-4 0-3200</inkml:trace>
  <inkml:trace contextRef="#ctx0" brushRef="#br0" timeOffset="299">15475 15443 11392,'-13'-10'5024,"10"5"-3937,-1 5-1375,4 0 768,0 7-448,4 4-160,-1 6 96,2 5 96,3 14-64,-5 6-160,6 7 128,-6 4 0,2 11 32,-1 2 0,3 7 0,-3 3 0,4 2 0,1-5 0,-2-10 0,2-8 0,3-5 0,11 0-2079,5-22 1631,0-10-3136,3-8 2720,9-10-6336</inkml:trace>
  <inkml:trace contextRef="#ctx0" brushRef="#br0" timeOffset="484">17033 16016 9984,'23'3'4512,"-13"0"-3552,6 1-1216,-5-1 704,6 1-416,6 0 96,10-1-96,-3 1-1376,2-4 1088,1 0-4512,-2 0 3680</inkml:trace>
  <inkml:trace contextRef="#ctx0" brushRef="#br0" timeOffset="664">17976 16094 8064,'12'10'3680,"-5"-6"-2912,14 2-960,-7-6 480,12 0-256,2 0-832,7-2 640,8-6-2464,9 1 2016,8-8-5216</inkml:trace>
  <inkml:trace contextRef="#ctx0" brushRef="#br0" timeOffset="-757">12030 15344 8832,'-30'-4'4000,"8"4"-3168,11-3-1056,11 3 1184,0 0-800,0 0 480,0 0-480,16 3-256,1 1-192,1 0 224,3-2-96,2 3 128,5-2 32,0 4 0,0 0 0,0 1 0,-4-2 0,4 1 0,-5 5 64,-2 1-32,-7 5-32,-9-1 32,-5 5 128,-5-1-128,2 4 0,-6-5 0,3 5 32,-4-3-32,-2-4 160,6-4-160,-4 0-96,8-4 64,2-2 96,0-2-96,7-2 96,4-1-64,6 8-32,11-11 32,4 8-128,3 2 64,1 4-160,4 8 160,0 2 96,-9 4-64,2-2 0,-5 4 32,-10 0 128,-6-2-128,-2-3 192,-10-2-192,-10 7 1183,-4-6-959,-7-3 704,-7 0-704,-7-7 32,-5-3-192,-8-1-64,0-3 0,0-3-32,6-4 0,0 0 0,7-4 0,7 2-1280,9-3 1024,3 2-2687,12-4 2239,15-4-3168,12-3 2912,27 0-5184</inkml:trace>
  <inkml:trace contextRef="#ctx0" brushRef="#br0" timeOffset="870">19141 15949 10112,'25'0'4608,"-11"0"-3616,11 0-1248,-5 0 448,8 0-224,4 0-160,3-5 160,9 2-2880,4-4 2304,12-6-7616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50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20235 15856 7680,'63'15'3456,"-47"-5"-2720,8 1-928,-8-7 768,3-1-512,9 4-96,9 0 32,2-7-1632,8-4 1280,5-6-6752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5.671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21245 15874 8832,'27'14'4000,"-7"-10"-3168,8 10-1056,-12-6 928,8-6-608,4 4-32,4-4-32,3 1-320,2 2 224,-2-5-3104,12-5 2496,9 2-6336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36.556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22968 15714 10240,'-20'0'4608,"20"5"-3616,0-10-1248,0 5 704,0 8-416,0 2 0,0 5 0,0 2-224,0 4 160,0 11 0,0 1 32,-8-5 64,-1 0-32,6 0 1151,-5-6-927,3-5 1152,10-4-1056,3-5 1088,-5-12-1088,9-2 96,0-12-288,4-14-128,5-6 0,-2-2-480,1 1 352,0 0-160,0 0 192,-1 4 32,2 7 32,-1 3-192,-1 10 160,2 13-192,-2 9 192,2 3-96,-7 8 96,7 7-64,-5 3 64,-4 0-64,-5 0 64,-2-4 128,2 2-96,2-4 288,-5-4-224,-1-8 320,6-8 64,-2-4-320,2-8 64,3-8-160,2-4 64,7-4-64,0 2-32,5 0 32,7-6-128,-1 3 64,-1-1-64,1 5 64,3 11-64,-3 1 64,1 11 32,-2 11 0,-3 1 0,-4 6 0,-4 12 64,-4-2-32,-4 7 64,-5 0-64,2-3-32,-5 0 32,-1 0 128,2 0-128,-1-4-1952,-4-3 1504,3-4-7039,2-53-225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3.838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10093 12757 8320,'-12'0'3680,"5"0"-2912,-2 0-960,9 3 2272,-3-3-1664,-1 0-64,-1 0-192,2 4-160,3 3 32,0 0-128,0 4 64,3 7-64,-3-1 64,0 9-64,0 1 64,0 4 128,0 9-96,5 6-64,-1 16 32,4 6-64,-4 2 64,0 13 128,-4-2-96,3 7 0,2 15 32,-1-4-32,-1-4 0,-3 0 352,0-1-288,5-6 96,-1 0-128,-2 2 64,8-4-64,2-8-32,-1 2 32,-2-4 32,-1-14-32,-4-4 415,-2-10-319,3 0 192,-5-10-224,0-6 32,0-4-96,0-7 64,0-4-64,0-2 64,0-5-64,-5 1-640,3-4 480,-2 0-1503,-1 1 1279,5-8-2208,5 2 1952,1-2-2944,16-7-1792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5-24T21:39:25.123"/>
    </inkml:context>
    <inkml:brush xml:id="br0">
      <inkml:brushProperty name="width" value="0.04667" units="cm"/>
      <inkml:brushProperty name="height" value="0.04667" units="cm"/>
      <inkml:brushProperty name="color" value="#3165BB"/>
    </inkml:brush>
  </inkml:definitions>
  <inkml:trace contextRef="#ctx0" brushRef="#br0">13482 12788 12032,'-16'3'5471,"16"-3"-4319,0 3-1472,0-3 736,0 0-384,0 0-96,0 7 32,8 1-608,-4 2 512,0 0 480,4 9-288,1 2 0,2-1-32,1 5-32,0 8 0,4 9 0,-4 7 0,-1 11-96,-3 5 64,1 1 192,-2 2-128,2-5 96,-6 7-96,1 1 160,1 11-160,-5-4 352,4-5-288,-1-5 128,-3 3-160,0-8-128,4-3 64,1 5 256,-2 1-192,1 9-288,1-5 160,2 1 224,-3-4-160,3 4 128,3-15-96,-3-6-96,2-7 32,-7-5 128,3-3-96,0-3 192,-3-4-160,3-3-96,-1 0 64,-4-4 96,3-3-96,-3-4-256,0 1 192,0-5-1408,4 0 1152,-4-2-2751,0-8 2367,0 0-7680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A04F7-D460-194D-BB68-E0052D916AE5}" type="datetimeFigureOut">
              <a:t>8/30/2016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9960C-9263-9F45-846F-46B05EC2093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3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8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16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55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94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5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70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5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02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9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1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64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782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78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3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1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91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40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22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72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9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35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81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30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95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7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4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7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03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9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41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33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17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20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20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34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119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12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85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25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675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1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34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123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77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38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85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014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9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8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7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96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9960C-9263-9F45-846F-46B05EC2093A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7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2920" y="308520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088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292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978280" y="1368000"/>
            <a:ext cx="4118760" cy="328644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978280" y="1368000"/>
            <a:ext cx="4118760" cy="328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502920" y="1368360"/>
            <a:ext cx="9070200" cy="32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502920" y="216001"/>
            <a:ext cx="9070200" cy="2997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292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2920" y="1368360"/>
            <a:ext cx="9070200" cy="32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15088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2920" y="308520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2920" y="308520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088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50292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978280" y="1368000"/>
            <a:ext cx="4118760" cy="3286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2"/>
          <a:stretch>
            <a:fillRect/>
          </a:stretch>
        </p:blipFill>
        <p:spPr>
          <a:xfrm>
            <a:off x="2978280" y="1368000"/>
            <a:ext cx="4118760" cy="328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9070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2920" y="216001"/>
            <a:ext cx="9070200" cy="2997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292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3286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0880" y="308520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2920" y="203760"/>
            <a:ext cx="9070200" cy="670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292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0880" y="1368360"/>
            <a:ext cx="4426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2920" y="3085200"/>
            <a:ext cx="9070200" cy="1567440"/>
          </a:xfrm>
          <a:prstGeom prst="rect">
            <a:avLst/>
          </a:prstGeom>
        </p:spPr>
        <p:txBody>
          <a:bodyPr lIns="0" tIns="2412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4"/>
          <a:stretch>
            <a:fillRect/>
          </a:stretch>
        </p:blipFill>
        <p:spPr>
          <a:xfrm>
            <a:off x="360" y="360"/>
            <a:ext cx="10078560" cy="56728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16001"/>
            <a:ext cx="907164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70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121.png"/><Relationship Id="rId21" Type="http://schemas.openxmlformats.org/officeDocument/2006/relationships/image" Target="../media/image210.png"/><Relationship Id="rId7" Type="http://schemas.openxmlformats.org/officeDocument/2006/relationships/image" Target="../media/image140.png"/><Relationship Id="rId12" Type="http://schemas.openxmlformats.org/officeDocument/2006/relationships/customXml" Target="../ink/ink11.xml"/><Relationship Id="rId17" Type="http://schemas.openxmlformats.org/officeDocument/2006/relationships/image" Target="../media/image190.png"/><Relationship Id="rId25" Type="http://schemas.openxmlformats.org/officeDocument/2006/relationships/image" Target="../media/image230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11" Type="http://schemas.openxmlformats.org/officeDocument/2006/relationships/image" Target="../media/image160.png"/><Relationship Id="rId24" Type="http://schemas.openxmlformats.org/officeDocument/2006/relationships/customXml" Target="../ink/ink17.xml"/><Relationship Id="rId5" Type="http://schemas.openxmlformats.org/officeDocument/2006/relationships/image" Target="../media/image1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200.png"/><Relationship Id="rId4" Type="http://schemas.openxmlformats.org/officeDocument/2006/relationships/customXml" Target="../ink/ink7.xml"/><Relationship Id="rId9" Type="http://schemas.openxmlformats.org/officeDocument/2006/relationships/image" Target="../media/image15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7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121.png"/><Relationship Id="rId21" Type="http://schemas.openxmlformats.org/officeDocument/2006/relationships/image" Target="../media/image210.png"/><Relationship Id="rId7" Type="http://schemas.openxmlformats.org/officeDocument/2006/relationships/image" Target="../media/image140.png"/><Relationship Id="rId12" Type="http://schemas.openxmlformats.org/officeDocument/2006/relationships/customXml" Target="../ink/ink25.xml"/><Relationship Id="rId17" Type="http://schemas.openxmlformats.org/officeDocument/2006/relationships/image" Target="../media/image190.png"/><Relationship Id="rId25" Type="http://schemas.openxmlformats.org/officeDocument/2006/relationships/image" Target="../media/image230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.xml"/><Relationship Id="rId11" Type="http://schemas.openxmlformats.org/officeDocument/2006/relationships/image" Target="../media/image160.png"/><Relationship Id="rId24" Type="http://schemas.openxmlformats.org/officeDocument/2006/relationships/customXml" Target="../ink/ink31.xml"/><Relationship Id="rId5" Type="http://schemas.openxmlformats.org/officeDocument/2006/relationships/image" Target="../media/image1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33.xml"/><Relationship Id="rId10" Type="http://schemas.openxmlformats.org/officeDocument/2006/relationships/customXml" Target="../ink/ink24.xml"/><Relationship Id="rId19" Type="http://schemas.openxmlformats.org/officeDocument/2006/relationships/image" Target="../media/image200.png"/><Relationship Id="rId4" Type="http://schemas.openxmlformats.org/officeDocument/2006/relationships/customXml" Target="../ink/ink21.xml"/><Relationship Id="rId9" Type="http://schemas.openxmlformats.org/officeDocument/2006/relationships/image" Target="../media/image150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170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" Type="http://schemas.openxmlformats.org/officeDocument/2006/relationships/image" Target="../media/image121.png"/><Relationship Id="rId21" Type="http://schemas.openxmlformats.org/officeDocument/2006/relationships/image" Target="../media/image210.png"/><Relationship Id="rId7" Type="http://schemas.openxmlformats.org/officeDocument/2006/relationships/image" Target="../media/image140.png"/><Relationship Id="rId12" Type="http://schemas.openxmlformats.org/officeDocument/2006/relationships/customXml" Target="../ink/ink39.xml"/><Relationship Id="rId17" Type="http://schemas.openxmlformats.org/officeDocument/2006/relationships/image" Target="../media/image190.png"/><Relationship Id="rId25" Type="http://schemas.openxmlformats.org/officeDocument/2006/relationships/image" Target="../media/image230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6.xml"/><Relationship Id="rId11" Type="http://schemas.openxmlformats.org/officeDocument/2006/relationships/image" Target="../media/image160.png"/><Relationship Id="rId24" Type="http://schemas.openxmlformats.org/officeDocument/2006/relationships/customXml" Target="../ink/ink45.xml"/><Relationship Id="rId5" Type="http://schemas.openxmlformats.org/officeDocument/2006/relationships/image" Target="../media/image1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47.xml"/><Relationship Id="rId10" Type="http://schemas.openxmlformats.org/officeDocument/2006/relationships/customXml" Target="../ink/ink38.xml"/><Relationship Id="rId19" Type="http://schemas.openxmlformats.org/officeDocument/2006/relationships/image" Target="../media/image200.png"/><Relationship Id="rId4" Type="http://schemas.openxmlformats.org/officeDocument/2006/relationships/customXml" Target="../ink/ink35.xml"/><Relationship Id="rId9" Type="http://schemas.openxmlformats.org/officeDocument/2006/relationships/image" Target="../media/image150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170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" Type="http://schemas.openxmlformats.org/officeDocument/2006/relationships/image" Target="../media/image121.png"/><Relationship Id="rId21" Type="http://schemas.openxmlformats.org/officeDocument/2006/relationships/image" Target="../media/image210.png"/><Relationship Id="rId7" Type="http://schemas.openxmlformats.org/officeDocument/2006/relationships/image" Target="../media/image140.png"/><Relationship Id="rId12" Type="http://schemas.openxmlformats.org/officeDocument/2006/relationships/customXml" Target="../ink/ink53.xml"/><Relationship Id="rId17" Type="http://schemas.openxmlformats.org/officeDocument/2006/relationships/image" Target="../media/image190.png"/><Relationship Id="rId25" Type="http://schemas.openxmlformats.org/officeDocument/2006/relationships/image" Target="../media/image230.png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0.xml"/><Relationship Id="rId11" Type="http://schemas.openxmlformats.org/officeDocument/2006/relationships/image" Target="../media/image160.png"/><Relationship Id="rId24" Type="http://schemas.openxmlformats.org/officeDocument/2006/relationships/customXml" Target="../ink/ink59.xml"/><Relationship Id="rId5" Type="http://schemas.openxmlformats.org/officeDocument/2006/relationships/image" Target="../media/image1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61.xml"/><Relationship Id="rId10" Type="http://schemas.openxmlformats.org/officeDocument/2006/relationships/customXml" Target="../ink/ink52.xml"/><Relationship Id="rId19" Type="http://schemas.openxmlformats.org/officeDocument/2006/relationships/image" Target="../media/image200.png"/><Relationship Id="rId4" Type="http://schemas.openxmlformats.org/officeDocument/2006/relationships/customXml" Target="../ink/ink49.xml"/><Relationship Id="rId9" Type="http://schemas.openxmlformats.org/officeDocument/2006/relationships/image" Target="../media/image150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70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" Type="http://schemas.openxmlformats.org/officeDocument/2006/relationships/image" Target="../media/image121.png"/><Relationship Id="rId21" Type="http://schemas.openxmlformats.org/officeDocument/2006/relationships/image" Target="../media/image210.png"/><Relationship Id="rId7" Type="http://schemas.openxmlformats.org/officeDocument/2006/relationships/image" Target="../media/image140.png"/><Relationship Id="rId12" Type="http://schemas.openxmlformats.org/officeDocument/2006/relationships/customXml" Target="../ink/ink67.xml"/><Relationship Id="rId17" Type="http://schemas.openxmlformats.org/officeDocument/2006/relationships/image" Target="../media/image190.png"/><Relationship Id="rId25" Type="http://schemas.openxmlformats.org/officeDocument/2006/relationships/image" Target="../media/image230.png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4.xml"/><Relationship Id="rId11" Type="http://schemas.openxmlformats.org/officeDocument/2006/relationships/image" Target="../media/image160.png"/><Relationship Id="rId24" Type="http://schemas.openxmlformats.org/officeDocument/2006/relationships/customXml" Target="../ink/ink73.xml"/><Relationship Id="rId5" Type="http://schemas.openxmlformats.org/officeDocument/2006/relationships/image" Target="../media/image1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75.xml"/><Relationship Id="rId10" Type="http://schemas.openxmlformats.org/officeDocument/2006/relationships/customXml" Target="../ink/ink66.xml"/><Relationship Id="rId19" Type="http://schemas.openxmlformats.org/officeDocument/2006/relationships/image" Target="../media/image200.png"/><Relationship Id="rId4" Type="http://schemas.openxmlformats.org/officeDocument/2006/relationships/customXml" Target="../ink/ink63.xml"/><Relationship Id="rId9" Type="http://schemas.openxmlformats.org/officeDocument/2006/relationships/image" Target="../media/image150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24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159" y="216092"/>
            <a:ext cx="9071322" cy="6476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457169"/>
            <a:r>
              <a:rPr lang="en-US" sz="2800" dirty="0">
                <a:solidFill>
                  <a:prstClr val="black"/>
                </a:solidFill>
              </a:rPr>
              <a:t>Concentration, Randomized Algorithms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42361" y="1819692"/>
          <a:ext cx="7551342" cy="142356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7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778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12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Miles</a:t>
                      </a:r>
                      <a:r>
                        <a:rPr lang="en-US" sz="1600" b="1" baseline="0" dirty="0"/>
                        <a:t> Jones</a:t>
                      </a:r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MTThF</a:t>
                      </a:r>
                      <a:r>
                        <a:rPr lang="en-US" sz="1600" b="1" dirty="0"/>
                        <a:t> 8:30-9:50am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CSE 4140</a:t>
                      </a:r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778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60303" y="3635813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August 30, 2016</a:t>
            </a:r>
          </a:p>
        </p:txBody>
      </p:sp>
    </p:spTree>
    <p:extLst>
      <p:ext uri="{BB962C8B-B14F-4D97-AF65-F5344CB8AC3E}">
        <p14:creationId xmlns:p14="http://schemas.microsoft.com/office/powerpoint/2010/main" val="18640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Independence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sym typeface="Wingdings"/>
              </a:rPr>
              <a:t>Theorem</a:t>
            </a:r>
            <a:r>
              <a:rPr lang="en-US" sz="2000" dirty="0">
                <a:sym typeface="Wingdings"/>
              </a:rPr>
              <a:t>: </a:t>
            </a:r>
          </a:p>
          <a:p>
            <a:r>
              <a:rPr lang="en-US" sz="2000" dirty="0">
                <a:sym typeface="Wingdings"/>
              </a:rPr>
              <a:t>If X and Y are independent random variables over the same sample space, then</a:t>
            </a:r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pPr algn="ctr"/>
            <a:endParaRPr lang="en-US" sz="2000" b="1" dirty="0">
              <a:solidFill>
                <a:srgbClr val="FF0000"/>
              </a:solidFill>
              <a:sym typeface="Wingdings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E (  X Y  ) 	=	E( X ) E( Y )</a:t>
            </a:r>
          </a:p>
          <a:p>
            <a:endParaRPr lang="en-US" sz="2000" b="1" dirty="0">
              <a:solidFill>
                <a:srgbClr val="FF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b="1" dirty="0">
                <a:solidFill>
                  <a:srgbClr val="0000FF"/>
                </a:solidFill>
                <a:sym typeface="Wingdings"/>
              </a:rPr>
              <a:t>Note: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This is not necessarily true if the random variables are not independent!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8928" y="1023479"/>
            <a:ext cx="166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p. 486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9560" y="1877400"/>
              <a:ext cx="6937920" cy="120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960" y="1863360"/>
                <a:ext cx="6964200" cy="12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83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Recall: Conditional probabilities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955" y="1269345"/>
            <a:ext cx="957770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Probability of an event may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dirty="0">
                <a:solidFill>
                  <a:srgbClr val="000000"/>
                </a:solidFill>
              </a:rPr>
              <a:t> if have additional information about outcomes.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Suppose E and F are events, and P(F)&gt;0. Then,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i.e.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5233" y="4693978"/>
            <a:ext cx="166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456</a:t>
            </a:r>
          </a:p>
        </p:txBody>
      </p:sp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21" y="2906514"/>
            <a:ext cx="2311400" cy="609600"/>
          </a:xfrm>
          <a:prstGeom prst="rect">
            <a:avLst/>
          </a:prstGeom>
        </p:spPr>
      </p:pic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38" y="4424192"/>
            <a:ext cx="2844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3" y="2007894"/>
            <a:ext cx="66802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890" y="3457792"/>
            <a:ext cx="889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Based on previous knowledge about how probabilities of two events relate</a:t>
            </a:r>
          </a:p>
          <a:p>
            <a:r>
              <a:rPr lang="en-US" b="1" i="1" dirty="0">
                <a:solidFill>
                  <a:srgbClr val="0000FF"/>
                </a:solidFill>
              </a:rPr>
              <a:t>to one another, how does knowing that one event occurred impact the probability that the other did?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82280" y="597240"/>
              <a:ext cx="7492680" cy="3341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200" y="588600"/>
                <a:ext cx="751356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66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954" y="2172595"/>
            <a:ext cx="8892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manufacturer claims that its drug test will </a:t>
            </a:r>
            <a:r>
              <a:rPr lang="en-US" b="1">
                <a:solidFill>
                  <a:srgbClr val="0000FF"/>
                </a:solidFill>
              </a:rPr>
              <a:t>detect steroid use 95% of the time</a:t>
            </a:r>
            <a:r>
              <a:rPr lang="en-US"/>
              <a:t>. What the company does not tell you is that 15% of all steroid-free individuals also test positive (the false positive rate). 10% of the Tour de France bike racers use steroids. Your favorite cyclist just tested positive. What’s the probability that he used steroids?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3954" y="3663022"/>
            <a:ext cx="274411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Your first guess?</a:t>
            </a:r>
          </a:p>
          <a:p>
            <a:pPr marL="342900" indent="-342900">
              <a:buAutoNum type="alphaUcPeriod"/>
            </a:pPr>
            <a:r>
              <a:rPr lang="en-US" dirty="0"/>
              <a:t>Close to 95%</a:t>
            </a:r>
          </a:p>
          <a:p>
            <a:pPr marL="342900" indent="-342900">
              <a:buAutoNum type="alphaUcPeriod"/>
            </a:pPr>
            <a:r>
              <a:rPr lang="en-US" dirty="0"/>
              <a:t>Close to 85%</a:t>
            </a:r>
          </a:p>
          <a:p>
            <a:pPr marL="342900" indent="-342900">
              <a:buAutoNum type="alphaUcPeriod"/>
            </a:pPr>
            <a:r>
              <a:rPr lang="en-US" dirty="0"/>
              <a:t>Close to 15%</a:t>
            </a:r>
          </a:p>
          <a:p>
            <a:pPr marL="342900" indent="-342900">
              <a:buAutoNum type="alphaUcPeriod"/>
            </a:pPr>
            <a:r>
              <a:rPr lang="en-US" dirty="0"/>
              <a:t>Close to 10%</a:t>
            </a:r>
          </a:p>
          <a:p>
            <a:pPr marL="342900" indent="-342900">
              <a:buAutoNum type="alphaUcPeriod"/>
            </a:pPr>
            <a:r>
              <a:rPr lang="en-US" dirty="0"/>
              <a:t>Close to 0%</a:t>
            </a:r>
          </a:p>
        </p:txBody>
      </p:sp>
    </p:spTree>
    <p:extLst>
      <p:ext uri="{BB962C8B-B14F-4D97-AF65-F5344CB8AC3E}">
        <p14:creationId xmlns:p14="http://schemas.microsoft.com/office/powerpoint/2010/main" val="163487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8892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</a:t>
            </a:r>
            <a:r>
              <a:rPr lang="en-US" b="1" dirty="0">
                <a:solidFill>
                  <a:srgbClr val="0000FF"/>
                </a:solidFill>
              </a:rPr>
              <a:t>detect steroid use 95% of the time</a:t>
            </a:r>
            <a:r>
              <a:rPr lang="en-US" dirty="0"/>
              <a:t>. What the company does not tell you is that 15% of all steroid-free individuals also test positive (the false positive rate). 10% of the Tour de France bike racers use steroids. Your favorite cyclist just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</a:t>
            </a:r>
          </a:p>
          <a:p>
            <a:endParaRPr lang="en-US" dirty="0"/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889247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</a:t>
            </a:r>
            <a:r>
              <a:rPr lang="en-US" b="1" dirty="0">
                <a:solidFill>
                  <a:srgbClr val="0000FF"/>
                </a:solidFill>
              </a:rPr>
              <a:t>detect steroid use 95% of the time</a:t>
            </a:r>
            <a:r>
              <a:rPr lang="en-US" dirty="0"/>
              <a:t>. What the company does not tell you is that 15% of all steroid-free individuals also test positive (the false positive rate). 10% of the Tour de France bike racers use steroids. Your favorite cyclist just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 </a:t>
            </a:r>
            <a:r>
              <a:rPr lang="en-US" dirty="0"/>
              <a:t>so let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E = Tested positive</a:t>
            </a:r>
          </a:p>
          <a:p>
            <a:r>
              <a:rPr lang="en-US" b="1" dirty="0">
                <a:solidFill>
                  <a:srgbClr val="0000FF"/>
                </a:solidFill>
              </a:rPr>
              <a:t>F = Used steroids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889247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</a:t>
            </a:r>
            <a:r>
              <a:rPr lang="en-US" b="1" dirty="0">
                <a:solidFill>
                  <a:srgbClr val="0000FF"/>
                </a:solidFill>
              </a:rPr>
              <a:t>detect steroid use 95% of the time</a:t>
            </a:r>
            <a:r>
              <a:rPr lang="en-US" dirty="0"/>
              <a:t>.</a:t>
            </a:r>
          </a:p>
          <a:p>
            <a:r>
              <a:rPr lang="en-US" dirty="0"/>
              <a:t>What the company does not tell you is that 15% of all steroid-free individuals also test positive (the false positive rate). 10% of the Tour de France bike racers use steroids. Your favorite cyclist just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</a:t>
            </a:r>
          </a:p>
          <a:p>
            <a:endParaRPr lang="en-US" dirty="0"/>
          </a:p>
          <a:p>
            <a:r>
              <a:rPr lang="en-US" dirty="0"/>
              <a:t>E = Tested positive		</a:t>
            </a:r>
            <a:r>
              <a:rPr lang="en-US" b="1" dirty="0">
                <a:solidFill>
                  <a:srgbClr val="0000FF"/>
                </a:solidFill>
              </a:rPr>
              <a:t>P( E | F ) = 0.95</a:t>
            </a:r>
          </a:p>
          <a:p>
            <a:r>
              <a:rPr lang="en-US" dirty="0"/>
              <a:t>F = Used steroids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5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9076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detect steroid use 95% of the time. </a:t>
            </a:r>
          </a:p>
          <a:p>
            <a:r>
              <a:rPr lang="en-US" dirty="0"/>
              <a:t>What the company does not tell you is that 15% of all steroid-free individuals also test positive (the false positive rate). </a:t>
            </a:r>
            <a:r>
              <a:rPr lang="en-US" b="1" dirty="0">
                <a:solidFill>
                  <a:srgbClr val="0000FF"/>
                </a:solidFill>
              </a:rPr>
              <a:t>10% of the Tour de France bike racers use steroids</a:t>
            </a:r>
            <a:r>
              <a:rPr lang="en-US" dirty="0"/>
              <a:t>. Your favorite cyclist just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</a:t>
            </a:r>
          </a:p>
          <a:p>
            <a:endParaRPr lang="en-US" dirty="0"/>
          </a:p>
          <a:p>
            <a:r>
              <a:rPr lang="en-US" dirty="0"/>
              <a:t>E = Tested positive		P( E | F ) = 0.95</a:t>
            </a:r>
          </a:p>
          <a:p>
            <a:r>
              <a:rPr lang="en-US" dirty="0"/>
              <a:t>F = Used steroids			</a:t>
            </a:r>
            <a:r>
              <a:rPr lang="en-US" b="1" dirty="0">
                <a:solidFill>
                  <a:srgbClr val="0000FF"/>
                </a:solidFill>
              </a:rPr>
              <a:t>P(F) = 0.1	P(	) = 0.9</a:t>
            </a:r>
          </a:p>
        </p:txBody>
      </p:sp>
      <p:pic>
        <p:nvPicPr>
          <p:cNvPr id="5" name="Picture 4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42" y="4736324"/>
            <a:ext cx="165100" cy="203200"/>
          </a:xfrm>
          <a:prstGeom prst="rect">
            <a:avLst/>
          </a:prstGeom>
        </p:spPr>
      </p:pic>
      <p:pic>
        <p:nvPicPr>
          <p:cNvPr id="7" name="Picture 6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889247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detect steroid use 95% of the time. What the company does not tell you is that </a:t>
            </a:r>
            <a:r>
              <a:rPr lang="en-US" b="1" dirty="0">
                <a:solidFill>
                  <a:srgbClr val="0000FF"/>
                </a:solidFill>
              </a:rPr>
              <a:t>15% of all steroid-free individuals also test positive</a:t>
            </a:r>
            <a:r>
              <a:rPr lang="en-US" dirty="0">
                <a:solidFill>
                  <a:srgbClr val="000000"/>
                </a:solidFill>
              </a:rPr>
              <a:t> (the</a:t>
            </a:r>
            <a:r>
              <a:rPr lang="en-US" dirty="0"/>
              <a:t> false positive rate). </a:t>
            </a:r>
            <a:r>
              <a:rPr lang="en-US" dirty="0">
                <a:solidFill>
                  <a:srgbClr val="000000"/>
                </a:solidFill>
              </a:rPr>
              <a:t>10% of the Tour de France bike racers use steroids. Your favorite cyclist jus</a:t>
            </a:r>
            <a:r>
              <a:rPr lang="en-US" dirty="0"/>
              <a:t>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</a:t>
            </a:r>
          </a:p>
          <a:p>
            <a:endParaRPr lang="en-US" dirty="0"/>
          </a:p>
          <a:p>
            <a:r>
              <a:rPr lang="en-US" dirty="0"/>
              <a:t>E = Tested positive		P( E | F ) = 0.95		</a:t>
            </a:r>
            <a:r>
              <a:rPr lang="en-US" b="1" dirty="0">
                <a:solidFill>
                  <a:srgbClr val="0000FF"/>
                </a:solidFill>
              </a:rPr>
              <a:t>P( E |   ) = 0.15</a:t>
            </a:r>
          </a:p>
          <a:p>
            <a:r>
              <a:rPr lang="en-US" dirty="0"/>
              <a:t>F = Used steroids			P(F) = 0.1	P(	) = 0.9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1" y="4730118"/>
            <a:ext cx="165100" cy="203200"/>
          </a:xfrm>
          <a:prstGeom prst="rect">
            <a:avLst/>
          </a:prstGeom>
        </p:spPr>
      </p:pic>
      <p:pic>
        <p:nvPicPr>
          <p:cNvPr id="10" name="Picture 9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52" y="4448648"/>
            <a:ext cx="165100" cy="203200"/>
          </a:xfrm>
          <a:prstGeom prst="rect">
            <a:avLst/>
          </a:prstGeom>
        </p:spPr>
      </p:pic>
      <p:pic>
        <p:nvPicPr>
          <p:cNvPr id="11" name="Picture 10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72" y="1250644"/>
            <a:ext cx="4586667" cy="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Bayes' Theorem: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172595"/>
            <a:ext cx="889247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manufacturer claims that its drug test will detect steroid use 95% of the time. What the company does not tell you is that 15% of all steroid-free individuals also test positive</a:t>
            </a:r>
            <a:r>
              <a:rPr lang="en-US" dirty="0">
                <a:solidFill>
                  <a:srgbClr val="000000"/>
                </a:solidFill>
              </a:rPr>
              <a:t> (the</a:t>
            </a:r>
            <a:r>
              <a:rPr lang="en-US" dirty="0"/>
              <a:t> false positive rate). </a:t>
            </a:r>
            <a:r>
              <a:rPr lang="en-US" dirty="0">
                <a:solidFill>
                  <a:srgbClr val="000000"/>
                </a:solidFill>
              </a:rPr>
              <a:t>10% of the Tour de France bike racers use steroids. Your favorite cyclist jus</a:t>
            </a:r>
            <a:r>
              <a:rPr lang="en-US" dirty="0"/>
              <a:t>t tested positive. What’s the probability that he used steroids?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events:  we want </a:t>
            </a:r>
            <a:r>
              <a:rPr lang="en-US" b="1" dirty="0">
                <a:solidFill>
                  <a:srgbClr val="FF0000"/>
                </a:solidFill>
              </a:rPr>
              <a:t>P ( used steroids | tested positive)</a:t>
            </a:r>
          </a:p>
          <a:p>
            <a:endParaRPr lang="en-US" dirty="0"/>
          </a:p>
          <a:p>
            <a:r>
              <a:rPr lang="en-US" dirty="0"/>
              <a:t>E = Tested positive		P( E | F ) = 0.95		P( E |   ) = 0.15</a:t>
            </a:r>
          </a:p>
          <a:p>
            <a:r>
              <a:rPr lang="en-US" dirty="0"/>
              <a:t>F = Used steroids			P(F) = 0.1	P(	) = 0.9</a:t>
            </a:r>
          </a:p>
        </p:txBody>
      </p:sp>
      <p:pic>
        <p:nvPicPr>
          <p:cNvPr id="6" name="Picture 5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1" y="4730118"/>
            <a:ext cx="165100" cy="203200"/>
          </a:xfrm>
          <a:prstGeom prst="rect">
            <a:avLst/>
          </a:prstGeom>
        </p:spPr>
      </p:pic>
      <p:pic>
        <p:nvPicPr>
          <p:cNvPr id="8" name="Picture 7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91" y="1362584"/>
            <a:ext cx="7086600" cy="558800"/>
          </a:xfrm>
          <a:prstGeom prst="rect">
            <a:avLst/>
          </a:prstGeom>
        </p:spPr>
      </p:pic>
      <p:pic>
        <p:nvPicPr>
          <p:cNvPr id="9" name="Picture 8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21" y="4456141"/>
            <a:ext cx="165100" cy="203200"/>
          </a:xfrm>
          <a:prstGeom prst="rect">
            <a:avLst/>
          </a:prstGeom>
        </p:spPr>
      </p:pic>
      <p:sp>
        <p:nvSpPr>
          <p:cNvPr id="2" name="Explosion 1 1"/>
          <p:cNvSpPr/>
          <p:nvPr/>
        </p:nvSpPr>
        <p:spPr>
          <a:xfrm>
            <a:off x="7186773" y="3595955"/>
            <a:ext cx="2684885" cy="16130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 in:</a:t>
            </a:r>
          </a:p>
          <a:p>
            <a:pPr algn="ctr"/>
            <a:r>
              <a:rPr lang="en-US" dirty="0"/>
              <a:t>41%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024117" y="1921384"/>
            <a:ext cx="505099" cy="187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Useful trick 2: Linearity of expectation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470" y="1185958"/>
            <a:ext cx="9786671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sym typeface="Wingdings"/>
              </a:rPr>
              <a:t>Example: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Consider the following program: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 err="1">
                <a:solidFill>
                  <a:srgbClr val="000000"/>
                </a:solidFill>
                <a:sym typeface="Wingdings"/>
              </a:rPr>
              <a:t>Findmax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(a[1…n])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max:=a[1]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for 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=2 to n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	if a[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]&gt;max then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		max:=a[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return max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If the array is in a random order, how many times do we expect max to change?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17040" y="1648440"/>
              <a:ext cx="4999320" cy="246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7320" y="1636920"/>
                <a:ext cx="5017680" cy="24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4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56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4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Concentration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How close (on average) will we be to the average / expected value?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X be a random variable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E(X) = 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unexpectedness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of X is the random variable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U = |X-E|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average unexpectedness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AU(X) = E ( |X-E| ) = E( U )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variance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V(X) = 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= E ( U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)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standard deviation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σ(X) =  (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)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1/2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= V(X)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1/2</a:t>
            </a:r>
            <a:endParaRPr lang="en-US" sz="2000" dirty="0">
              <a:sym typeface="Wingdings"/>
            </a:endParaRPr>
          </a:p>
          <a:p>
            <a:pPr algn="ctr"/>
            <a:endParaRPr lang="en-US" sz="2000" dirty="0"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88928" y="1023479"/>
            <a:ext cx="222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Rosen Section 7.4</a:t>
            </a:r>
          </a:p>
        </p:txBody>
      </p:sp>
    </p:spTree>
    <p:extLst>
      <p:ext uri="{BB962C8B-B14F-4D97-AF65-F5344CB8AC3E}">
        <p14:creationId xmlns:p14="http://schemas.microsoft.com/office/powerpoint/2010/main" val="349125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Concentration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How close (on average) will we be to the average / expected value?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X be a random variable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E(X) = 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variance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V(X) = 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= E ( U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) </a:t>
            </a:r>
          </a:p>
          <a:p>
            <a:pPr algn="ctr"/>
            <a:endParaRPr lang="en-US" sz="2000" dirty="0">
              <a:sym typeface="Wingdings"/>
            </a:endParaRPr>
          </a:p>
          <a:p>
            <a:r>
              <a:rPr lang="en-US" sz="2000" b="1" dirty="0">
                <a:sym typeface="Wingdings"/>
              </a:rPr>
              <a:t>Example</a:t>
            </a:r>
            <a:r>
              <a:rPr lang="en-US" sz="2000" dirty="0">
                <a:sym typeface="Wingdings"/>
              </a:rPr>
              <a:t>: X</a:t>
            </a:r>
            <a:r>
              <a:rPr lang="en-US" sz="2000" baseline="-25000" dirty="0">
                <a:sym typeface="Wingdings"/>
              </a:rPr>
              <a:t>1</a:t>
            </a:r>
            <a:r>
              <a:rPr lang="en-US" sz="2000" dirty="0">
                <a:sym typeface="Wingdings"/>
              </a:rPr>
              <a:t> is a random variable with distribution</a:t>
            </a:r>
          </a:p>
          <a:p>
            <a:pPr algn="ctr"/>
            <a:r>
              <a:rPr lang="en-US" dirty="0">
                <a:sym typeface="Wingdings"/>
              </a:rPr>
              <a:t>P( X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-2 ) = 1/5, P( X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-1 ) = 1/5, P( X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0 ) = 1/5, P( X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1 ) = 1/5, P( X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2 ) = 1/5.</a:t>
            </a:r>
          </a:p>
          <a:p>
            <a:r>
              <a:rPr lang="en-US" sz="2000" dirty="0">
                <a:sym typeface="Wingdings"/>
              </a:rPr>
              <a:t>X</a:t>
            </a:r>
            <a:r>
              <a:rPr lang="en-US" sz="2000" baseline="-25000" dirty="0">
                <a:sym typeface="Wingdings"/>
              </a:rPr>
              <a:t>2</a:t>
            </a:r>
            <a:r>
              <a:rPr lang="en-US" sz="2000" dirty="0">
                <a:sym typeface="Wingdings"/>
              </a:rPr>
              <a:t> is a random variable with distribution</a:t>
            </a:r>
          </a:p>
          <a:p>
            <a:pPr algn="ctr"/>
            <a:r>
              <a:rPr lang="en-US" dirty="0">
                <a:sym typeface="Wingdings"/>
              </a:rPr>
              <a:t>P( X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 = -2 ) = 1/2, P( X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 = 2 ) = ½.</a:t>
            </a:r>
          </a:p>
          <a:p>
            <a:endParaRPr lang="en-US" sz="2000" b="1" dirty="0">
              <a:sym typeface="Wingdings"/>
            </a:endParaRPr>
          </a:p>
          <a:p>
            <a:pPr algn="ctr"/>
            <a:endParaRPr lang="en-US" sz="2000" b="1" dirty="0"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955" y="4129019"/>
            <a:ext cx="25365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Which is true?</a:t>
            </a:r>
          </a:p>
          <a:p>
            <a:pPr marL="342900" indent="-342900">
              <a:buAutoNum type="alphaUcPeriod"/>
            </a:pPr>
            <a:r>
              <a:rPr lang="en-US" dirty="0"/>
              <a:t>E(X</a:t>
            </a:r>
            <a:r>
              <a:rPr lang="en-US" baseline="-25000" dirty="0"/>
              <a:t>1</a:t>
            </a:r>
            <a:r>
              <a:rPr lang="en-US" dirty="0"/>
              <a:t>) ≠ E(X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342900" indent="-342900">
              <a:buAutoNum type="alphaUcPeriod"/>
            </a:pPr>
            <a:r>
              <a:rPr lang="en-US" dirty="0"/>
              <a:t>V(X</a:t>
            </a:r>
            <a:r>
              <a:rPr lang="en-US" baseline="-25000" dirty="0"/>
              <a:t>1</a:t>
            </a:r>
            <a:r>
              <a:rPr lang="en-US" dirty="0"/>
              <a:t>) &lt; V(X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342900" indent="-342900">
              <a:buAutoNum type="alphaUcPeriod"/>
            </a:pPr>
            <a:r>
              <a:rPr lang="en-US" dirty="0"/>
              <a:t>V(X</a:t>
            </a:r>
            <a:r>
              <a:rPr lang="en-US" baseline="-25000" dirty="0"/>
              <a:t>1</a:t>
            </a:r>
            <a:r>
              <a:rPr lang="en-US" dirty="0"/>
              <a:t>) &gt; V(X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342900" indent="-342900">
              <a:buAutoNum type="alphaUcPeriod"/>
            </a:pPr>
            <a:r>
              <a:rPr lang="en-US" dirty="0"/>
              <a:t>V(X</a:t>
            </a:r>
            <a:r>
              <a:rPr lang="en-US" baseline="-25000" dirty="0"/>
              <a:t>1</a:t>
            </a:r>
            <a:r>
              <a:rPr lang="en-US" dirty="0"/>
              <a:t>) = V(X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031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1149" y="1111250"/>
                <a:ext cx="9645651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ym typeface="Wingdings"/>
                  </a:rPr>
                  <a:t>X</a:t>
                </a:r>
                <a:r>
                  <a:rPr lang="en-US" sz="2000" baseline="-25000" dirty="0">
                    <a:sym typeface="Wingdings"/>
                  </a:rPr>
                  <a:t>1</a:t>
                </a:r>
                <a:r>
                  <a:rPr lang="en-US" sz="2000" dirty="0">
                    <a:sym typeface="Wingdings"/>
                  </a:rPr>
                  <a:t> is a random variable with distribution</a:t>
                </a:r>
              </a:p>
              <a:p>
                <a:pPr algn="ctr"/>
                <a:r>
                  <a:rPr lang="en-US" dirty="0">
                    <a:sym typeface="Wingdings"/>
                  </a:rPr>
                  <a:t>P( X</a:t>
                </a:r>
                <a:r>
                  <a:rPr lang="en-US" baseline="-25000" dirty="0">
                    <a:sym typeface="Wingdings"/>
                  </a:rPr>
                  <a:t>1</a:t>
                </a:r>
                <a:r>
                  <a:rPr lang="en-US" dirty="0">
                    <a:sym typeface="Wingdings"/>
                  </a:rPr>
                  <a:t> = -2 ) = 1/5, P( X</a:t>
                </a:r>
                <a:r>
                  <a:rPr lang="en-US" baseline="-25000" dirty="0">
                    <a:sym typeface="Wingdings"/>
                  </a:rPr>
                  <a:t>1</a:t>
                </a:r>
                <a:r>
                  <a:rPr lang="en-US" dirty="0">
                    <a:sym typeface="Wingdings"/>
                  </a:rPr>
                  <a:t> = -1 ) = 1/5, P( X</a:t>
                </a:r>
                <a:r>
                  <a:rPr lang="en-US" baseline="-25000" dirty="0">
                    <a:sym typeface="Wingdings"/>
                  </a:rPr>
                  <a:t>1</a:t>
                </a:r>
                <a:r>
                  <a:rPr lang="en-US" dirty="0">
                    <a:sym typeface="Wingdings"/>
                  </a:rPr>
                  <a:t> = 0 ) = 1/5, P( X</a:t>
                </a:r>
                <a:r>
                  <a:rPr lang="en-US" baseline="-25000" dirty="0">
                    <a:sym typeface="Wingdings"/>
                  </a:rPr>
                  <a:t>1</a:t>
                </a:r>
                <a:r>
                  <a:rPr lang="en-US" dirty="0">
                    <a:sym typeface="Wingdings"/>
                  </a:rPr>
                  <a:t> = 1 ) = 1/5, P( X</a:t>
                </a:r>
                <a:r>
                  <a:rPr lang="en-US" baseline="-25000" dirty="0">
                    <a:sym typeface="Wingdings"/>
                  </a:rPr>
                  <a:t>1</a:t>
                </a:r>
                <a:r>
                  <a:rPr lang="en-US" dirty="0">
                    <a:sym typeface="Wingdings"/>
                  </a:rPr>
                  <a:t> = 2 ) = 1/5.</a:t>
                </a:r>
              </a:p>
              <a:p>
                <a:endParaRPr lang="en-US" dirty="0"/>
              </a:p>
              <a:p>
                <a:r>
                  <a:rPr lang="en-US" sz="2000" dirty="0">
                    <a:sym typeface="Wingdings"/>
                  </a:rPr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/>
                  </a:rPr>
                  <a:t>)=</a:t>
                </a:r>
              </a:p>
              <a:p>
                <a:endParaRPr lang="en-US" dirty="0"/>
              </a:p>
              <a:p>
                <a:r>
                  <a:rPr lang="en-US" dirty="0"/>
                  <a:t>U is distributed according to: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distributed according to:</a:t>
                </a:r>
              </a:p>
              <a:p>
                <a:endParaRPr lang="en-US" dirty="0"/>
              </a:p>
              <a:p>
                <a:r>
                  <a:rPr lang="en-US" dirty="0"/>
                  <a:t>AU=</a:t>
                </a:r>
              </a:p>
              <a:p>
                <a:endParaRPr lang="en-US" dirty="0"/>
              </a:p>
              <a:p>
                <a:r>
                  <a:rPr lang="en-US" dirty="0"/>
                  <a:t>V=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9" y="1111250"/>
                <a:ext cx="9645651" cy="3754874"/>
              </a:xfrm>
              <a:prstGeom prst="rect">
                <a:avLst/>
              </a:prstGeom>
              <a:blipFill>
                <a:blip r:embed="rId2"/>
                <a:stretch>
                  <a:fillRect l="-632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1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1149" y="1111250"/>
                <a:ext cx="964565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ym typeface="Wingdings"/>
                  </a:rPr>
                  <a:t>X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 is a random variable with distribution</a:t>
                </a:r>
              </a:p>
              <a:p>
                <a:pPr algn="ctr"/>
                <a:r>
                  <a:rPr lang="en-US" sz="2000" dirty="0">
                    <a:sym typeface="Wingdings"/>
                  </a:rPr>
                  <a:t>P( X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 = -2 ) = 1/2, P( X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 = 2 ) = ½.</a:t>
                </a:r>
              </a:p>
              <a:p>
                <a:endParaRPr lang="en-US" sz="2000" dirty="0">
                  <a:sym typeface="Wingdings"/>
                </a:endParaRPr>
              </a:p>
              <a:p>
                <a:r>
                  <a:rPr lang="en-US" sz="2000" dirty="0">
                    <a:sym typeface="Wingdings"/>
                  </a:rPr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/>
                  </a:rPr>
                  <a:t>)=</a:t>
                </a:r>
              </a:p>
              <a:p>
                <a:endParaRPr lang="en-US" dirty="0"/>
              </a:p>
              <a:p>
                <a:r>
                  <a:rPr lang="en-US" dirty="0"/>
                  <a:t>U is distributed according to: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distributed according to:</a:t>
                </a:r>
              </a:p>
              <a:p>
                <a:endParaRPr lang="en-US" dirty="0"/>
              </a:p>
              <a:p>
                <a:r>
                  <a:rPr lang="en-US" dirty="0"/>
                  <a:t>AU=</a:t>
                </a:r>
              </a:p>
              <a:p>
                <a:endParaRPr lang="en-US" dirty="0"/>
              </a:p>
              <a:p>
                <a:r>
                  <a:rPr lang="en-US" dirty="0"/>
                  <a:t>V=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9" y="1111250"/>
                <a:ext cx="9645651" cy="3539430"/>
              </a:xfrm>
              <a:prstGeom prst="rect">
                <a:avLst/>
              </a:prstGeom>
              <a:blipFill>
                <a:blip r:embed="rId2"/>
                <a:stretch>
                  <a:fillRect l="-632" t="-688" b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6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Concentration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How close (on average) will we be to the average / expected value?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X be a random variable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E(X) = 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unexpectedness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of X is the random variable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U = |X-E|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average unexpectedness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AU(X) = E ( |X-E| ) = E( U )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variance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V(X) = 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= E ( U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)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standard deviation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σ(X) =  (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)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1/2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= V(X)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1/2</a:t>
            </a:r>
            <a:endParaRPr lang="en-US" sz="2000" dirty="0">
              <a:sym typeface="Wingdings"/>
            </a:endParaRPr>
          </a:p>
          <a:p>
            <a:pPr algn="ctr"/>
            <a:endParaRPr lang="en-US" sz="2000" dirty="0">
              <a:sym typeface="Wingding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534364" y="2274062"/>
            <a:ext cx="775699" cy="88810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13951" y="1904730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Weight all differences from mean equally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670692" y="4022333"/>
            <a:ext cx="917986" cy="70923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81903" y="4731565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Weight large differences from mean more</a:t>
            </a:r>
          </a:p>
        </p:txBody>
      </p:sp>
    </p:spTree>
    <p:extLst>
      <p:ext uri="{BB962C8B-B14F-4D97-AF65-F5344CB8AC3E}">
        <p14:creationId xmlns:p14="http://schemas.microsoft.com/office/powerpoint/2010/main" val="330441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Concentration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How close (on average) will we be to the average / expected value?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X be a random variable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E(X) = 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variance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V(X) = 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= E ( U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) </a:t>
            </a:r>
          </a:p>
          <a:p>
            <a:pPr algn="ctr"/>
            <a:endParaRPr lang="en-US" sz="2000" dirty="0">
              <a:sym typeface="Wingdings"/>
            </a:endParaRPr>
          </a:p>
          <a:p>
            <a:r>
              <a:rPr lang="en-US" sz="2000" b="1" dirty="0">
                <a:solidFill>
                  <a:srgbClr val="000000"/>
                </a:solidFill>
                <a:sym typeface="Wingdings"/>
              </a:rPr>
              <a:t>Theorem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V(X) = E(X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– ( E(X) )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endParaRPr lang="en-US" sz="2000" b="1" dirty="0">
              <a:solidFill>
                <a:srgbClr val="000000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23180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Concentration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How close (on average) will we be to the average / expected value?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X be a random variable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E(X) = 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The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variance </a:t>
            </a:r>
            <a:r>
              <a:rPr lang="en-US" sz="2000" dirty="0">
                <a:sym typeface="Wingdings"/>
              </a:rPr>
              <a:t>of X is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V(X) =  E( |X – E|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) = E ( U</a:t>
            </a:r>
            <a:r>
              <a:rPr lang="en-US" sz="2000" b="1" baseline="30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 ) </a:t>
            </a:r>
          </a:p>
          <a:p>
            <a:pPr algn="ctr"/>
            <a:endParaRPr lang="en-US" sz="2000" dirty="0">
              <a:sym typeface="Wingdings"/>
            </a:endParaRPr>
          </a:p>
          <a:p>
            <a:r>
              <a:rPr lang="en-US" sz="2000" b="1" dirty="0">
                <a:solidFill>
                  <a:srgbClr val="000000"/>
                </a:solidFill>
                <a:sym typeface="Wingdings"/>
              </a:rPr>
              <a:t>Theorem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V(X) = E(X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– ( E(X) )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r>
              <a:rPr lang="en-US" sz="2000" b="1" dirty="0">
                <a:solidFill>
                  <a:srgbClr val="000000"/>
                </a:solidFill>
                <a:sym typeface="Wingdings"/>
              </a:rPr>
              <a:t>Proof: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V(X) = E( (X-E)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) = E( 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– 2XE + E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= E(X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– 2E E (X) + E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</a:p>
          <a:p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											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E(X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– 2E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+  E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											 = E(X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 – ( E(X) )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			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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960968" y="3823890"/>
            <a:ext cx="657269" cy="65564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557660" y="3823890"/>
            <a:ext cx="60577" cy="65564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18237" y="3823890"/>
            <a:ext cx="386753" cy="65564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23473" y="4561523"/>
            <a:ext cx="27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Linearity of expectation</a:t>
            </a:r>
          </a:p>
        </p:txBody>
      </p:sp>
    </p:spTree>
    <p:extLst>
      <p:ext uri="{BB962C8B-B14F-4D97-AF65-F5344CB8AC3E}">
        <p14:creationId xmlns:p14="http://schemas.microsoft.com/office/powerpoint/2010/main" val="138658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89"/>
            <a:ext cx="10080625" cy="56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0"/>
            <a:ext cx="1003617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Useful trick 2: Linearity of expectation</a:t>
            </a:r>
            <a:endParaRPr sz="33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470" y="1185958"/>
                <a:ext cx="9786671" cy="5017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0000"/>
                    </a:solidFill>
                    <a:sym typeface="Wingdings"/>
                  </a:rPr>
                  <a:t>Example: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 Consider the following program:</a:t>
                </a: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Findmax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(a[1…n])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max:=a[1]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for 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=2 to n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	if a[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]&gt;max then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		max:=a[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]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return max</a:t>
                </a: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=1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if a[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] is greater than a[1],..,a[i-1]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otherwise.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Then we change the maximum in the iteration 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iff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=1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So the quantity we are looking for is the expectation of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=2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, which by linearity of expectations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E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=2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.</a:t>
                </a: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0" y="1185958"/>
                <a:ext cx="9786671" cy="5017720"/>
              </a:xfrm>
              <a:prstGeom prst="rect">
                <a:avLst/>
              </a:prstGeom>
              <a:blipFill>
                <a:blip r:embed="rId3"/>
                <a:stretch>
                  <a:fillRect l="-623" t="-608" r="-1121" b="-17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33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250" y="1352550"/>
            <a:ext cx="927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deviation gives us a bound on how far off we are likely to be from the expected value. It is frequently but not always a fairly accurate bound.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250" y="228600"/>
            <a:ext cx="811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355201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080625" cy="56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01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8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68"/>
            <a:ext cx="10080625" cy="56709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900" y="2603500"/>
            <a:ext cx="9232900" cy="3067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1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529"/>
            <a:ext cx="10080625" cy="56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9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198370" y="1431860"/>
            <a:ext cx="9070200" cy="32864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8"/>
            <a:ext cx="10080625" cy="56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766"/>
            <a:ext cx="10080625" cy="56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6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80625" cy="58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Useful trick 2: Linearity of expectation</a:t>
            </a:r>
            <a:endParaRPr sz="33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470" y="1185958"/>
                <a:ext cx="9786671" cy="3355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If the array is random then a[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] is equally likely to be the largest of a[1],..a[</a:t>
                </a:r>
                <a:r>
                  <a:rPr lang="en-US" sz="2000" dirty="0" err="1">
                    <a:solidFill>
                      <a:srgbClr val="000000"/>
                    </a:solidFill>
                    <a:sym typeface="Wingdings"/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] as all the other values in that range. 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Thus the expectation of X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E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=2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Wingding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Wingding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=2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Wingdings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sym typeface="Wingdings"/>
                  </a:rPr>
                  <a:t>(the last is because the integral of dx/x </a:t>
                </a:r>
                <a:r>
                  <a:rPr lang="en-US" sz="2000">
                    <a:solidFill>
                      <a:srgbClr val="000000"/>
                    </a:solidFill>
                    <a:sym typeface="Wingdings"/>
                  </a:rPr>
                  <a:t>is log(x).</a:t>
                </a:r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  <a:p>
                <a:endParaRPr lang="en-US" sz="2000" dirty="0">
                  <a:solidFill>
                    <a:srgbClr val="000000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0" y="1185958"/>
                <a:ext cx="9786671" cy="3355470"/>
              </a:xfrm>
              <a:prstGeom prst="rect">
                <a:avLst/>
              </a:prstGeom>
              <a:blipFill>
                <a:blip r:embed="rId3"/>
                <a:stretch>
                  <a:fillRect l="-623" t="-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092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80625" cy="57141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4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5"/>
            <a:ext cx="10080625" cy="5667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9450" y="4483100"/>
                <a:ext cx="8642350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" y="4483100"/>
                <a:ext cx="8642350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155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57250" y="1390650"/>
                <a:ext cx="8483600" cy="265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Is this tight?</a:t>
                </a:r>
              </a:p>
              <a:p>
                <a:endParaRPr lang="en-US" dirty="0"/>
              </a:p>
              <a:p>
                <a:r>
                  <a:rPr lang="en-US" dirty="0"/>
                  <a:t>There are actually stronger concentration bounds which say that the probability of being off from the average drops exponentially rather than </a:t>
                </a:r>
                <a:r>
                  <a:rPr lang="en-US" dirty="0" err="1"/>
                  <a:t>polynomially</a:t>
                </a:r>
                <a:r>
                  <a:rPr lang="en-US" dirty="0"/>
                  <a:t>. Even with these stronger bounds, the actual number becomes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ra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samples.</a:t>
                </a:r>
              </a:p>
              <a:p>
                <a:endParaRPr lang="en-US" dirty="0"/>
              </a:p>
              <a:p>
                <a:r>
                  <a:rPr lang="en-US" dirty="0"/>
                  <a:t>If you see the results of polling, they almost always give a margin of error which is obtained by plugging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and solving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1390650"/>
                <a:ext cx="8483600" cy="2657779"/>
              </a:xfrm>
              <a:prstGeom prst="rect">
                <a:avLst/>
              </a:prstGeom>
              <a:blipFill>
                <a:blip r:embed="rId2"/>
                <a:stretch>
                  <a:fillRect l="-647" t="-1147" r="-1150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831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WHAT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03566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decide whether all the numbers are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distinct or whether there is a 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repetition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i.e. two positions i, j with 1 &lt;= i &lt; j &lt;= n such that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 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744" y="270297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What algorithm would you choose in general?</a:t>
            </a:r>
          </a:p>
        </p:txBody>
      </p:sp>
    </p:spTree>
    <p:extLst>
      <p:ext uri="{BB962C8B-B14F-4D97-AF65-F5344CB8AC3E}">
        <p14:creationId xmlns:p14="http://schemas.microsoft.com/office/powerpoint/2010/main" val="3980182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03566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decide whether all the numbers are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distinct or whether there is a 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repetition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i.e. two positions i, j with 1 &lt;= i &lt; j &lt;= n such that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 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744" y="2702976"/>
            <a:ext cx="73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What algorithm would you choose in general?  Can sorting help?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954" y="3499181"/>
            <a:ext cx="9024707" cy="203132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Algorithm: first sort list and then step through to find duplicates.  What's its runtime?</a:t>
            </a:r>
          </a:p>
          <a:p>
            <a:endParaRPr lang="en-US" dirty="0"/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7" name="Picture 6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1" y="4161775"/>
            <a:ext cx="444500" cy="241300"/>
          </a:xfrm>
          <a:prstGeom prst="rect">
            <a:avLst/>
          </a:prstGeom>
        </p:spPr>
      </p:pic>
      <p:pic>
        <p:nvPicPr>
          <p:cNvPr id="8" name="Picture 7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3" y="4438586"/>
            <a:ext cx="469900" cy="241300"/>
          </a:xfrm>
          <a:prstGeom prst="rect">
            <a:avLst/>
          </a:prstGeom>
        </p:spPr>
      </p:pic>
      <p:pic>
        <p:nvPicPr>
          <p:cNvPr id="9" name="Picture 8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6" y="4722066"/>
            <a:ext cx="977900" cy="241300"/>
          </a:xfrm>
          <a:prstGeom prst="rect">
            <a:avLst/>
          </a:prstGeom>
        </p:spPr>
      </p:pic>
      <p:pic>
        <p:nvPicPr>
          <p:cNvPr id="10" name="Picture 9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" y="4963366"/>
            <a:ext cx="57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8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03566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decide whether all the numbers are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distinct or whether there is a 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repetition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i.e. two positions i, j with 1 &lt;= i &lt; j &lt;= n such that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 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744" y="2702976"/>
            <a:ext cx="73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What algorithm would you choose in general?  Can sorting help?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954" y="3499181"/>
            <a:ext cx="9024707" cy="203132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Algorithm: first sort list and then step through to find duplicates.  How much memory does it require?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7" name="Picture 6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1" y="4161775"/>
            <a:ext cx="444500" cy="241300"/>
          </a:xfrm>
          <a:prstGeom prst="rect">
            <a:avLst/>
          </a:prstGeom>
        </p:spPr>
      </p:pic>
      <p:pic>
        <p:nvPicPr>
          <p:cNvPr id="8" name="Picture 7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3" y="4438586"/>
            <a:ext cx="469900" cy="241300"/>
          </a:xfrm>
          <a:prstGeom prst="rect">
            <a:avLst/>
          </a:prstGeom>
        </p:spPr>
      </p:pic>
      <p:pic>
        <p:nvPicPr>
          <p:cNvPr id="9" name="Picture 8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6" y="4722066"/>
            <a:ext cx="977900" cy="241300"/>
          </a:xfrm>
          <a:prstGeom prst="rect">
            <a:avLst/>
          </a:prstGeom>
        </p:spPr>
      </p:pic>
      <p:pic>
        <p:nvPicPr>
          <p:cNvPr id="10" name="Picture 9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" y="4963366"/>
            <a:ext cx="57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4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03566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decide whether all the numbers are 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distinct or whether there is a 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repetition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i.e. two positions i, j with 1 &lt;= i &lt; j &lt;= n such that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 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744" y="2702976"/>
            <a:ext cx="922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What algorithm would you choose in general?  What if we had unlimited memory?</a:t>
            </a:r>
          </a:p>
        </p:txBody>
      </p:sp>
    </p:spTree>
    <p:extLst>
      <p:ext uri="{BB962C8B-B14F-4D97-AF65-F5344CB8AC3E}">
        <p14:creationId xmlns:p14="http://schemas.microsoft.com/office/powerpoint/2010/main" val="991386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 err="1">
                <a:solidFill>
                  <a:srgbClr val="0000FF"/>
                </a:solidFill>
                <a:sym typeface="Wingdings"/>
              </a:rPr>
              <a:t>UnlimitedMemoryDistinctness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(A)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 M[a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  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  M[a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   := 1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954" y="3776179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the runtime of this algorithm?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20" name="Picture 19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1" y="4161775"/>
            <a:ext cx="444500" cy="241300"/>
          </a:xfrm>
          <a:prstGeom prst="rect">
            <a:avLst/>
          </a:prstGeom>
        </p:spPr>
      </p:pic>
      <p:pic>
        <p:nvPicPr>
          <p:cNvPr id="21" name="Picture 20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3" y="4438586"/>
            <a:ext cx="469900" cy="241300"/>
          </a:xfrm>
          <a:prstGeom prst="rect">
            <a:avLst/>
          </a:prstGeom>
        </p:spPr>
      </p:pic>
      <p:pic>
        <p:nvPicPr>
          <p:cNvPr id="22" name="Picture 21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6" y="4722066"/>
            <a:ext cx="977900" cy="241300"/>
          </a:xfrm>
          <a:prstGeom prst="rect">
            <a:avLst/>
          </a:prstGeom>
        </p:spPr>
      </p:pic>
      <p:pic>
        <p:nvPicPr>
          <p:cNvPr id="23" name="Picture 22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" y="4963366"/>
            <a:ext cx="571500" cy="26670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211873" y="2626983"/>
            <a:ext cx="814102" cy="407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658069" y="2939379"/>
            <a:ext cx="814102" cy="407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357919" y="3293566"/>
            <a:ext cx="2510414" cy="854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68333" y="2903971"/>
            <a:ext cx="433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 is an array of memory locations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is memory location indexed by a</a:t>
            </a:r>
            <a:r>
              <a:rPr lang="en-US" b="1" baseline="-25000" dirty="0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994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UnlimitedMemoryDistinctness(A)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 M[a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  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  M[a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   := 1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11873" y="2626983"/>
            <a:ext cx="814102" cy="407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58069" y="2939379"/>
            <a:ext cx="814102" cy="407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357919" y="3293566"/>
            <a:ext cx="2510414" cy="854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8333" y="2903971"/>
            <a:ext cx="433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 is an array of memory locations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is memory location indexed by a</a:t>
            </a:r>
            <a:r>
              <a:rPr lang="en-US" b="1" baseline="-25000" dirty="0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954" y="3776179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the runtime of this algorithm?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14" name="Picture 13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1" y="4161775"/>
            <a:ext cx="444500" cy="241300"/>
          </a:xfrm>
          <a:prstGeom prst="rect">
            <a:avLst/>
          </a:prstGeom>
        </p:spPr>
      </p:pic>
      <p:pic>
        <p:nvPicPr>
          <p:cNvPr id="15" name="Picture 14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3" y="4438586"/>
            <a:ext cx="469900" cy="241300"/>
          </a:xfrm>
          <a:prstGeom prst="rect">
            <a:avLst/>
          </a:prstGeom>
        </p:spPr>
      </p:pic>
      <p:pic>
        <p:nvPicPr>
          <p:cNvPr id="16" name="Picture 15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6" y="4722066"/>
            <a:ext cx="977900" cy="241300"/>
          </a:xfrm>
          <a:prstGeom prst="rect">
            <a:avLst/>
          </a:prstGeom>
        </p:spPr>
      </p:pic>
      <p:pic>
        <p:nvPicPr>
          <p:cNvPr id="17" name="Picture 16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" y="4963366"/>
            <a:ext cx="571500" cy="266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20733" y="3776179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the memory use of this algorithm?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20" name="Picture 19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0" y="4161775"/>
            <a:ext cx="444500" cy="241300"/>
          </a:xfrm>
          <a:prstGeom prst="rect">
            <a:avLst/>
          </a:prstGeom>
        </p:spPr>
      </p:pic>
      <p:pic>
        <p:nvPicPr>
          <p:cNvPr id="21" name="Picture 20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52" y="4438586"/>
            <a:ext cx="469900" cy="241300"/>
          </a:xfrm>
          <a:prstGeom prst="rect">
            <a:avLst/>
          </a:prstGeom>
        </p:spPr>
      </p:pic>
      <p:pic>
        <p:nvPicPr>
          <p:cNvPr id="22" name="Picture 21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35" y="4722066"/>
            <a:ext cx="977900" cy="241300"/>
          </a:xfrm>
          <a:prstGeom prst="rect">
            <a:avLst/>
          </a:prstGeom>
        </p:spPr>
      </p:pic>
      <p:pic>
        <p:nvPicPr>
          <p:cNvPr id="23" name="Picture 22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81" y="4963366"/>
            <a:ext cx="57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3" y="1399609"/>
            <a:ext cx="9577705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To simulate having more memory locations: use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Virtual Memory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.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Define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hash function</a:t>
            </a:r>
          </a:p>
          <a:p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  <a:sym typeface="Wingdings"/>
              </a:rPr>
              <a:t>h: { desired memory locations }  { actual memory locations }</a:t>
            </a:r>
          </a:p>
          <a:p>
            <a:pPr algn="ctr"/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 algn="ctr"/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Typically we want more memory than we have, so h is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not one-to-one.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How to implement h?  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CSE 12, CSE 100.  </a:t>
            </a:r>
          </a:p>
          <a:p>
            <a:pPr marL="342900" indent="-342900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Here, let's use hash functions in an algorithm for Element Distinctness.</a:t>
            </a:r>
          </a:p>
        </p:txBody>
      </p:sp>
    </p:spTree>
    <p:extLst>
      <p:ext uri="{BB962C8B-B14F-4D97-AF65-F5344CB8AC3E}">
        <p14:creationId xmlns:p14="http://schemas.microsoft.com/office/powerpoint/2010/main" val="30610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Other functions?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sym typeface="Wingdings"/>
              </a:rPr>
              <a:t>Expectation </a:t>
            </a:r>
            <a:r>
              <a:rPr lang="en-US" sz="2000" dirty="0">
                <a:sym typeface="Wingdings"/>
              </a:rPr>
              <a:t>does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not </a:t>
            </a:r>
            <a:r>
              <a:rPr lang="en-US" sz="2000" dirty="0">
                <a:sym typeface="Wingdings"/>
              </a:rPr>
              <a:t>in general commute with other functions.</a:t>
            </a:r>
          </a:p>
          <a:p>
            <a:pPr algn="ctr"/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E (  f(X)  ) 	≠	f (  E (X)  )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For example, let X be random variable with 	P(X = 0) = ½ , P(X =1) = ½</a:t>
            </a:r>
          </a:p>
          <a:p>
            <a:pPr marL="342900" indent="-342900">
              <a:buFontTx/>
              <a:buChar char="•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E(X)?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E(X</a:t>
            </a:r>
            <a:r>
              <a:rPr lang="en-US" sz="2000" i="1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)?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( E(X) )</a:t>
            </a:r>
            <a:r>
              <a:rPr lang="en-US" sz="2000" i="1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8928" y="1084679"/>
            <a:ext cx="211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460,478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8120" y="1684440"/>
              <a:ext cx="9772200" cy="384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60" y="1673640"/>
                <a:ext cx="9786600" cy="38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516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Virtual Memory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2920" y="2737783"/>
            <a:ext cx="9070200" cy="670680"/>
          </a:xfrm>
        </p:spPr>
        <p:txBody>
          <a:bodyPr/>
          <a:lstStyle/>
          <a:p>
            <a:r>
              <a:rPr lang="en-US" dirty="0"/>
              <a:t>Not just in this algorithm but in many computational settings we want to simulate a huge space of possible memory locations but where we are only going to access a small fraction.</a:t>
            </a:r>
          </a:p>
          <a:p>
            <a:endParaRPr lang="en-US" dirty="0"/>
          </a:p>
          <a:p>
            <a:r>
              <a:rPr lang="en-US" dirty="0"/>
              <a:t>For example, suppose you have a company of 5,000 employees and each is identified by their SSN. You want to be able to access employee records by their SSN. </a:t>
            </a:r>
          </a:p>
          <a:p>
            <a:endParaRPr lang="en-US" dirty="0"/>
          </a:p>
          <a:p>
            <a:r>
              <a:rPr lang="en-US" dirty="0"/>
              <a:t>You don’t want to keep a table of all possible SSN’s so we’ll use a virtual memory data structure to emulate having that huge table.</a:t>
            </a:r>
          </a:p>
          <a:p>
            <a:endParaRPr lang="en-US" dirty="0"/>
          </a:p>
          <a:p>
            <a:r>
              <a:rPr lang="en-US" dirty="0"/>
              <a:t>Can you think of any 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271398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43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Ideal Hash Function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974" y="1411793"/>
            <a:ext cx="87370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Ideally, we could use a very unpredictable function called a hash function to assign random physical locations to each virtual location.</a:t>
            </a:r>
          </a:p>
          <a:p>
            <a:endParaRPr lang="en-US" sz="2000" dirty="0"/>
          </a:p>
          <a:p>
            <a:r>
              <a:rPr lang="en-US" sz="2000" dirty="0"/>
              <a:t>Later we will discuss how to actually implement such hash functions. But for now assume that we have a function h so that for every virtual location v, h(v) is uniformly and randomly chosen among the physical locations.</a:t>
            </a:r>
          </a:p>
          <a:p>
            <a:endParaRPr lang="en-US" sz="2000" dirty="0"/>
          </a:p>
          <a:p>
            <a:r>
              <a:rPr lang="en-US" sz="2000" dirty="0"/>
              <a:t>We call such an h an ideal hash function if its computable in constant time.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0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</p:spTree>
    <p:extLst>
      <p:ext uri="{BB962C8B-B14F-4D97-AF65-F5344CB8AC3E}">
        <p14:creationId xmlns:p14="http://schemas.microsoft.com/office/powerpoint/2010/main" val="3039626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7280" y="3802722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the runtime of this algorithm?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14" name="Picture 13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17" y="4161775"/>
            <a:ext cx="444500" cy="241300"/>
          </a:xfrm>
          <a:prstGeom prst="rect">
            <a:avLst/>
          </a:prstGeom>
        </p:spPr>
      </p:pic>
      <p:pic>
        <p:nvPicPr>
          <p:cNvPr id="15" name="Picture 14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9" y="4438586"/>
            <a:ext cx="469900" cy="241300"/>
          </a:xfrm>
          <a:prstGeom prst="rect">
            <a:avLst/>
          </a:prstGeom>
        </p:spPr>
      </p:pic>
      <p:pic>
        <p:nvPicPr>
          <p:cNvPr id="16" name="Picture 15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82" y="4722066"/>
            <a:ext cx="977900" cy="241300"/>
          </a:xfrm>
          <a:prstGeom prst="rect">
            <a:avLst/>
          </a:prstGeom>
        </p:spPr>
      </p:pic>
      <p:pic>
        <p:nvPicPr>
          <p:cNvPr id="17" name="Picture 16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28" y="4963366"/>
            <a:ext cx="57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2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7280" y="3802722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the memory use of this algorithm?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         </a:t>
            </a:r>
          </a:p>
          <a:p>
            <a:pPr marL="342900" indent="-342900">
              <a:buAutoNum type="alphaUcPeriod"/>
            </a:pPr>
            <a:r>
              <a:rPr lang="en-US" dirty="0"/>
              <a:t>         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14" name="Picture 13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17" y="4161775"/>
            <a:ext cx="444500" cy="241300"/>
          </a:xfrm>
          <a:prstGeom prst="rect">
            <a:avLst/>
          </a:prstGeom>
        </p:spPr>
      </p:pic>
      <p:pic>
        <p:nvPicPr>
          <p:cNvPr id="15" name="Picture 14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9" y="4438586"/>
            <a:ext cx="469900" cy="241300"/>
          </a:xfrm>
          <a:prstGeom prst="rect">
            <a:avLst/>
          </a:prstGeom>
        </p:spPr>
      </p:pic>
      <p:pic>
        <p:nvPicPr>
          <p:cNvPr id="16" name="Picture 15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82" y="4722066"/>
            <a:ext cx="977900" cy="241300"/>
          </a:xfrm>
          <a:prstGeom prst="rect">
            <a:avLst/>
          </a:prstGeom>
        </p:spPr>
      </p:pic>
      <p:pic>
        <p:nvPicPr>
          <p:cNvPr id="17" name="Picture 16" descr="latex-image-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28" y="4963366"/>
            <a:ext cx="57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2564" y="4461538"/>
            <a:ext cx="4907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But this algorithm might make a mistake!!!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473454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954" y="4461538"/>
            <a:ext cx="6325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Correctness:  </a:t>
            </a:r>
            <a:r>
              <a:rPr lang="en-US" b="1" i="1" dirty="0">
                <a:solidFill>
                  <a:srgbClr val="000000"/>
                </a:solidFill>
              </a:rPr>
              <a:t>Goal is</a:t>
            </a:r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If there is a repetition, algorithm finds it</a:t>
            </a:r>
          </a:p>
          <a:p>
            <a:r>
              <a:rPr lang="en-US" dirty="0">
                <a:solidFill>
                  <a:srgbClr val="000000"/>
                </a:solidFill>
              </a:rPr>
              <a:t>If there is no repetition, algorithm reports "Distinct elements"</a:t>
            </a:r>
          </a:p>
        </p:txBody>
      </p:sp>
    </p:spTree>
    <p:extLst>
      <p:ext uri="{BB962C8B-B14F-4D97-AF65-F5344CB8AC3E}">
        <p14:creationId xmlns:p14="http://schemas.microsoft.com/office/powerpoint/2010/main" val="3030497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953" y="4461538"/>
            <a:ext cx="8937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Correctness:  </a:t>
            </a:r>
            <a:r>
              <a:rPr lang="en-US" b="1" i="1" dirty="0">
                <a:solidFill>
                  <a:srgbClr val="000000"/>
                </a:solidFill>
              </a:rPr>
              <a:t>Goal is</a:t>
            </a:r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If there is a repetition, algorithm finds it</a:t>
            </a:r>
          </a:p>
          <a:p>
            <a:r>
              <a:rPr lang="en-US" dirty="0">
                <a:solidFill>
                  <a:srgbClr val="000000"/>
                </a:solidFill>
              </a:rPr>
              <a:t>If there is no repetition, algorithm reports "Distinct elements"		</a:t>
            </a:r>
            <a:r>
              <a:rPr lang="en-US" b="1" dirty="0">
                <a:solidFill>
                  <a:srgbClr val="FF0000"/>
                </a:solidFill>
              </a:rPr>
              <a:t>Hash Collisions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green_check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55" y="4461538"/>
            <a:ext cx="540890" cy="618160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6619384" y="4928351"/>
            <a:ext cx="414462" cy="456517"/>
          </a:xfrm>
          <a:prstGeom prst="mathMultiply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84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953" y="4461538"/>
            <a:ext cx="893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When is our algorithm correct with high probability in the ideal hash model?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9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Other functions?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269345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sym typeface="Wingdings"/>
              </a:rPr>
              <a:t>Expectation </a:t>
            </a:r>
            <a:r>
              <a:rPr lang="en-US" sz="2000" dirty="0">
                <a:sym typeface="Wingdings"/>
              </a:rPr>
              <a:t>does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not </a:t>
            </a:r>
            <a:r>
              <a:rPr lang="en-US" sz="2000" dirty="0">
                <a:sym typeface="Wingdings"/>
              </a:rPr>
              <a:t>in general commute with other functions.</a:t>
            </a:r>
          </a:p>
          <a:p>
            <a:pPr algn="ctr"/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E (  f(X)  ) 	≠	f (  E (X)  )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For example, let X be random variable with 	P(X = 0) = ½ , P(X =1) = ½</a:t>
            </a: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E(X)?		(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½)0 + (½)1 = ½</a:t>
            </a:r>
            <a:endParaRPr lang="en-US" sz="2000" i="1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E(X</a:t>
            </a:r>
            <a:r>
              <a:rPr lang="en-US" sz="2000" i="1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)?		(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½)0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+ (½)1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½</a:t>
            </a:r>
            <a:endParaRPr lang="en-US" sz="2000" i="1" dirty="0">
              <a:solidFill>
                <a:srgbClr val="000000"/>
              </a:solidFill>
              <a:sym typeface="Wingdings"/>
            </a:endParaRPr>
          </a:p>
          <a:p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r>
              <a:rPr lang="en-US" sz="2000" i="1" dirty="0">
                <a:solidFill>
                  <a:srgbClr val="000000"/>
                </a:solidFill>
                <a:sym typeface="Wingdings"/>
              </a:rPr>
              <a:t>What's ( E(X) )</a:t>
            </a:r>
            <a:r>
              <a:rPr lang="en-US" sz="2000" i="1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?	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(½)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= ¼	</a:t>
            </a:r>
            <a:endParaRPr lang="en-US" sz="2000" i="1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8928" y="1084679"/>
            <a:ext cx="211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460,478</a:t>
            </a:r>
          </a:p>
        </p:txBody>
      </p:sp>
    </p:spTree>
    <p:extLst>
      <p:ext uri="{BB962C8B-B14F-4D97-AF65-F5344CB8AC3E}">
        <p14:creationId xmlns:p14="http://schemas.microsoft.com/office/powerpoint/2010/main" val="206862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9" y="85412"/>
            <a:ext cx="9807190" cy="54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5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Where is the connection?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2920" y="2899148"/>
            <a:ext cx="9070200" cy="670680"/>
          </a:xfrm>
        </p:spPr>
        <p:txBody>
          <a:bodyPr/>
          <a:lstStyle/>
          <a:p>
            <a:r>
              <a:rPr lang="en-US" sz="2400" dirty="0"/>
              <a:t>Think of elements in the array = people</a:t>
            </a:r>
          </a:p>
          <a:p>
            <a:endParaRPr lang="en-US" sz="2400" dirty="0"/>
          </a:p>
          <a:p>
            <a:r>
              <a:rPr lang="en-US" sz="2400" dirty="0"/>
              <a:t>Days of the year = memory locations</a:t>
            </a:r>
          </a:p>
          <a:p>
            <a:endParaRPr lang="en-US" sz="2400" dirty="0"/>
          </a:p>
          <a:p>
            <a:r>
              <a:rPr lang="en-US" sz="2400" dirty="0"/>
              <a:t>h(person)=birthday</a:t>
            </a:r>
          </a:p>
          <a:p>
            <a:endParaRPr lang="en-US" sz="2400" dirty="0"/>
          </a:p>
          <a:p>
            <a:r>
              <a:rPr lang="en-US" sz="2400" dirty="0"/>
              <a:t>collisions mean that two people share the same birthday.</a:t>
            </a:r>
          </a:p>
        </p:txBody>
      </p:sp>
    </p:spTree>
    <p:extLst>
      <p:ext uri="{BB962C8B-B14F-4D97-AF65-F5344CB8AC3E}">
        <p14:creationId xmlns:p14="http://schemas.microsoft.com/office/powerpoint/2010/main" val="2883142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General Birthday Paradox-type Phenomena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91905" y="1294006"/>
            <a:ext cx="9070200" cy="3152390"/>
          </a:xfrm>
        </p:spPr>
        <p:txBody>
          <a:bodyPr/>
          <a:lstStyle/>
          <a:p>
            <a:r>
              <a:rPr lang="en-US" sz="2400" dirty="0"/>
              <a:t>We have n objects and m places. We are putting each object at random into one of the places. What is the probability that 2 objects occupy the same place?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242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Calculating the general rule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0923" y="4617218"/>
            <a:ext cx="7325248" cy="55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1197676" y="3873750"/>
              <a:ext cx="47160" cy="781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816" y="3866553"/>
                <a:ext cx="61094" cy="7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2274436" y="3830550"/>
              <a:ext cx="104400" cy="810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61" y="3825512"/>
                <a:ext cx="114804" cy="82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517156" y="3858270"/>
              <a:ext cx="47520" cy="78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938" y="3851070"/>
                <a:ext cx="589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4746916" y="3870150"/>
              <a:ext cx="91800" cy="763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556" y="3861874"/>
                <a:ext cx="110160" cy="77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5849596" y="3852150"/>
              <a:ext cx="57240" cy="813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0294" y="3844593"/>
                <a:ext cx="69046" cy="82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6875956" y="3862230"/>
              <a:ext cx="67320" cy="761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30" y="3852870"/>
                <a:ext cx="8415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7833556" y="3799590"/>
              <a:ext cx="113400" cy="934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4556" y="3790590"/>
                <a:ext cx="1256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8536996" y="3747750"/>
              <a:ext cx="39960" cy="9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7006" y="3740190"/>
                <a:ext cx="59226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807876" y="4796430"/>
              <a:ext cx="42840" cy="254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0379" y="4789240"/>
                <a:ext cx="52836" cy="2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2878516" y="4860870"/>
              <a:ext cx="313560" cy="205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0236" y="4852604"/>
                <a:ext cx="324720" cy="21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4207276" y="4787430"/>
              <a:ext cx="2701800" cy="371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9357" y="4779510"/>
                <a:ext cx="2713318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7184116" y="4974270"/>
              <a:ext cx="122760" cy="20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091" y="4969230"/>
                <a:ext cx="131016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7547716" y="4980390"/>
              <a:ext cx="138600" cy="20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2330" y="4975082"/>
                <a:ext cx="147218" cy="3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8148556" y="4890750"/>
              <a:ext cx="328320" cy="1335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206" y="4880338"/>
                <a:ext cx="344502" cy="154025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/>
          <p:cNvSpPr/>
          <p:nvPr/>
        </p:nvSpPr>
        <p:spPr>
          <a:xfrm>
            <a:off x="3367800" y="1763280"/>
            <a:ext cx="150120" cy="9504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29040" y="1805760"/>
            <a:ext cx="121680" cy="1216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-1281600">
            <a:off x="4422314" y="1794199"/>
            <a:ext cx="161852" cy="121403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915800" y="1787760"/>
            <a:ext cx="111240" cy="1450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 rot="-935400">
            <a:off x="5287322" y="1830157"/>
            <a:ext cx="165956" cy="121847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739120" y="1807200"/>
            <a:ext cx="140400" cy="14040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17840" y="1821960"/>
            <a:ext cx="143280" cy="1432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480720" y="1839960"/>
            <a:ext cx="144360" cy="14436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871080" y="4341960"/>
            <a:ext cx="25560" cy="0"/>
          </a:xfrm>
          <a:prstGeom prst="lin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91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Calculating the general rule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0923" y="4617218"/>
            <a:ext cx="7325248" cy="55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1197676" y="3873750"/>
              <a:ext cx="47160" cy="781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816" y="3866553"/>
                <a:ext cx="61094" cy="7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2274436" y="3830550"/>
              <a:ext cx="104400" cy="810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61" y="3825512"/>
                <a:ext cx="114804" cy="82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517156" y="3858270"/>
              <a:ext cx="47520" cy="78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938" y="3851070"/>
                <a:ext cx="589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4746916" y="3870150"/>
              <a:ext cx="91800" cy="763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556" y="3861874"/>
                <a:ext cx="110160" cy="77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5849596" y="3852150"/>
              <a:ext cx="57240" cy="813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0294" y="3844593"/>
                <a:ext cx="69046" cy="82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6875956" y="3862230"/>
              <a:ext cx="67320" cy="761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30" y="3852870"/>
                <a:ext cx="8415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7833556" y="3799590"/>
              <a:ext cx="113400" cy="934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4556" y="3790590"/>
                <a:ext cx="1256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8536996" y="3747750"/>
              <a:ext cx="39960" cy="9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7006" y="3740190"/>
                <a:ext cx="59226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807876" y="4796430"/>
              <a:ext cx="42840" cy="254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0379" y="4789240"/>
                <a:ext cx="52836" cy="2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2878516" y="4860870"/>
              <a:ext cx="313560" cy="205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0236" y="4852604"/>
                <a:ext cx="324720" cy="21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4207276" y="4787430"/>
              <a:ext cx="2701800" cy="371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9357" y="4779510"/>
                <a:ext cx="2713318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7184116" y="4974270"/>
              <a:ext cx="122760" cy="20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091" y="4969230"/>
                <a:ext cx="131016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7547716" y="4980390"/>
              <a:ext cx="138600" cy="20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2330" y="4975082"/>
                <a:ext cx="147218" cy="3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8148556" y="4890750"/>
              <a:ext cx="328320" cy="1335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206" y="4880338"/>
                <a:ext cx="344502" cy="154025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/>
          <p:cNvSpPr/>
          <p:nvPr/>
        </p:nvSpPr>
        <p:spPr>
          <a:xfrm>
            <a:off x="4339892" y="4416784"/>
            <a:ext cx="150120" cy="9504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29040" y="1805760"/>
            <a:ext cx="121680" cy="1216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-1281600">
            <a:off x="4422314" y="1794199"/>
            <a:ext cx="161852" cy="121403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915800" y="1787760"/>
            <a:ext cx="111240" cy="1450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 rot="-935400">
            <a:off x="5287322" y="1830157"/>
            <a:ext cx="165956" cy="121847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739120" y="1807200"/>
            <a:ext cx="140400" cy="14040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17840" y="1821960"/>
            <a:ext cx="143280" cy="1432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480720" y="1839960"/>
            <a:ext cx="144360" cy="14436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871080" y="4341960"/>
            <a:ext cx="25560" cy="0"/>
          </a:xfrm>
          <a:prstGeom prst="lin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86" y="5159310"/>
            <a:ext cx="7598535" cy="37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the first object causes no collisions is 1</a:t>
            </a:r>
          </a:p>
        </p:txBody>
      </p:sp>
    </p:spTree>
    <p:extLst>
      <p:ext uri="{BB962C8B-B14F-4D97-AF65-F5344CB8AC3E}">
        <p14:creationId xmlns:p14="http://schemas.microsoft.com/office/powerpoint/2010/main" val="3637334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Calculating the general rule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0923" y="4617218"/>
            <a:ext cx="7325248" cy="55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1197676" y="3873750"/>
              <a:ext cx="47160" cy="781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816" y="3866553"/>
                <a:ext cx="61094" cy="7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2274436" y="3830550"/>
              <a:ext cx="104400" cy="810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61" y="3825512"/>
                <a:ext cx="114804" cy="82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517156" y="3858270"/>
              <a:ext cx="47520" cy="78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938" y="3851070"/>
                <a:ext cx="589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4746916" y="3870150"/>
              <a:ext cx="91800" cy="763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556" y="3861874"/>
                <a:ext cx="110160" cy="77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5849596" y="3852150"/>
              <a:ext cx="57240" cy="813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0294" y="3844593"/>
                <a:ext cx="69046" cy="82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6875956" y="3862230"/>
              <a:ext cx="67320" cy="761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30" y="3852870"/>
                <a:ext cx="8415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7833556" y="3799590"/>
              <a:ext cx="113400" cy="934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4556" y="3790590"/>
                <a:ext cx="1256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8536996" y="3747750"/>
              <a:ext cx="39960" cy="9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7006" y="3740190"/>
                <a:ext cx="59226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807876" y="4796430"/>
              <a:ext cx="42840" cy="254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0379" y="4789240"/>
                <a:ext cx="52836" cy="2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2878516" y="4860870"/>
              <a:ext cx="313560" cy="205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0236" y="4852604"/>
                <a:ext cx="324720" cy="21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4207276" y="4787430"/>
              <a:ext cx="2701800" cy="371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9357" y="4779510"/>
                <a:ext cx="2713318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7184116" y="4974270"/>
              <a:ext cx="122760" cy="20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091" y="4969230"/>
                <a:ext cx="131016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7547716" y="4980390"/>
              <a:ext cx="138600" cy="20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2330" y="4975082"/>
                <a:ext cx="147218" cy="3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8148556" y="4890750"/>
              <a:ext cx="328320" cy="1335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206" y="4880338"/>
                <a:ext cx="344502" cy="154025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/>
          <p:cNvSpPr/>
          <p:nvPr/>
        </p:nvSpPr>
        <p:spPr>
          <a:xfrm>
            <a:off x="4339892" y="4416784"/>
            <a:ext cx="150120" cy="9504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50603" y="4412277"/>
            <a:ext cx="121680" cy="1216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-1281600">
            <a:off x="4422314" y="1794199"/>
            <a:ext cx="161852" cy="121403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915800" y="1787760"/>
            <a:ext cx="111240" cy="1450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 rot="-935400">
            <a:off x="5287322" y="1830157"/>
            <a:ext cx="165956" cy="121847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739120" y="1807200"/>
            <a:ext cx="140400" cy="14040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17840" y="1821960"/>
            <a:ext cx="143280" cy="1432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480720" y="1839960"/>
            <a:ext cx="144360" cy="14436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871080" y="4341960"/>
            <a:ext cx="25560" cy="0"/>
          </a:xfrm>
          <a:prstGeom prst="lin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86" y="5159310"/>
            <a:ext cx="7598535" cy="37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the second object causes no collisions is 1-1/m</a:t>
            </a:r>
          </a:p>
        </p:txBody>
      </p:sp>
    </p:spTree>
    <p:extLst>
      <p:ext uri="{BB962C8B-B14F-4D97-AF65-F5344CB8AC3E}">
        <p14:creationId xmlns:p14="http://schemas.microsoft.com/office/powerpoint/2010/main" val="26500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Calculating the general rule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0923" y="4617218"/>
            <a:ext cx="7325248" cy="55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1197676" y="3873750"/>
              <a:ext cx="47160" cy="781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816" y="3866553"/>
                <a:ext cx="61094" cy="7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2274436" y="3830550"/>
              <a:ext cx="104400" cy="810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61" y="3825512"/>
                <a:ext cx="114804" cy="82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517156" y="3858270"/>
              <a:ext cx="47520" cy="78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938" y="3851070"/>
                <a:ext cx="589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4746916" y="3870150"/>
              <a:ext cx="91800" cy="763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556" y="3861874"/>
                <a:ext cx="110160" cy="77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5849596" y="3852150"/>
              <a:ext cx="57240" cy="813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0294" y="3844593"/>
                <a:ext cx="69046" cy="82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6875956" y="3862230"/>
              <a:ext cx="67320" cy="761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30" y="3852870"/>
                <a:ext cx="8415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7833556" y="3799590"/>
              <a:ext cx="113400" cy="934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4556" y="3790590"/>
                <a:ext cx="1256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8536996" y="3747750"/>
              <a:ext cx="39960" cy="9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7006" y="3740190"/>
                <a:ext cx="59226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807876" y="4796430"/>
              <a:ext cx="42840" cy="254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0379" y="4789240"/>
                <a:ext cx="52836" cy="2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2878516" y="4860870"/>
              <a:ext cx="313560" cy="205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0236" y="4852604"/>
                <a:ext cx="324720" cy="21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4207276" y="4787430"/>
              <a:ext cx="2701800" cy="371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9357" y="4779510"/>
                <a:ext cx="2713318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7184116" y="4974270"/>
              <a:ext cx="122760" cy="20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091" y="4969230"/>
                <a:ext cx="131016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7547716" y="4980390"/>
              <a:ext cx="138600" cy="20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2330" y="4975082"/>
                <a:ext cx="147218" cy="3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8148556" y="4890750"/>
              <a:ext cx="328320" cy="1335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206" y="4880338"/>
                <a:ext cx="344502" cy="154025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/>
          <p:cNvSpPr/>
          <p:nvPr/>
        </p:nvSpPr>
        <p:spPr>
          <a:xfrm>
            <a:off x="4339892" y="4416784"/>
            <a:ext cx="150120" cy="9504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50603" y="4412277"/>
            <a:ext cx="121680" cy="1216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-1281600">
            <a:off x="4422314" y="1794199"/>
            <a:ext cx="161852" cy="121403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8044389" y="4332098"/>
            <a:ext cx="111240" cy="1450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 rot="-935400">
            <a:off x="5287322" y="1830157"/>
            <a:ext cx="165956" cy="121847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739120" y="1807200"/>
            <a:ext cx="140400" cy="14040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6117840" y="1821960"/>
            <a:ext cx="143280" cy="1432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480720" y="1839960"/>
            <a:ext cx="144360" cy="14436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871080" y="4341960"/>
            <a:ext cx="25560" cy="0"/>
          </a:xfrm>
          <a:prstGeom prst="lin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86" y="5159310"/>
            <a:ext cx="7598535" cy="37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the third object causes no collisions is (m-2)/m=1-2/m</a:t>
            </a:r>
          </a:p>
        </p:txBody>
      </p:sp>
    </p:spTree>
    <p:extLst>
      <p:ext uri="{BB962C8B-B14F-4D97-AF65-F5344CB8AC3E}">
        <p14:creationId xmlns:p14="http://schemas.microsoft.com/office/powerpoint/2010/main" val="3695313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Calculating the general rule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0923" y="4617218"/>
            <a:ext cx="7325248" cy="55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1197676" y="3873750"/>
              <a:ext cx="47160" cy="7815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816" y="3866553"/>
                <a:ext cx="61094" cy="7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2274436" y="3830550"/>
              <a:ext cx="104400" cy="810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61" y="3825512"/>
                <a:ext cx="114804" cy="82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517156" y="3858270"/>
              <a:ext cx="47520" cy="78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938" y="3851070"/>
                <a:ext cx="589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4746916" y="3870150"/>
              <a:ext cx="91800" cy="763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556" y="3861874"/>
                <a:ext cx="110160" cy="77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5849596" y="3852150"/>
              <a:ext cx="57240" cy="813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0294" y="3844593"/>
                <a:ext cx="69046" cy="82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6875956" y="3862230"/>
              <a:ext cx="67320" cy="761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30" y="3852870"/>
                <a:ext cx="8415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7833556" y="3799590"/>
              <a:ext cx="113400" cy="934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4556" y="3790590"/>
                <a:ext cx="1256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8536996" y="3747750"/>
              <a:ext cx="39960" cy="902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7006" y="3740190"/>
                <a:ext cx="59226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807876" y="4796430"/>
              <a:ext cx="42840" cy="254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0379" y="4789240"/>
                <a:ext cx="52836" cy="2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2878516" y="4860870"/>
              <a:ext cx="313560" cy="2055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0236" y="4852604"/>
                <a:ext cx="324720" cy="21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4207276" y="4787430"/>
              <a:ext cx="2701800" cy="371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9357" y="4779510"/>
                <a:ext cx="2713318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7184116" y="4974270"/>
              <a:ext cx="122760" cy="20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091" y="4969230"/>
                <a:ext cx="131016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7547716" y="4980390"/>
              <a:ext cx="138600" cy="20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2330" y="4975082"/>
                <a:ext cx="147218" cy="3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8148556" y="4890750"/>
              <a:ext cx="328320" cy="1335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206" y="4880338"/>
                <a:ext cx="344502" cy="154025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/>
          <p:cNvSpPr/>
          <p:nvPr/>
        </p:nvSpPr>
        <p:spPr>
          <a:xfrm>
            <a:off x="4339892" y="4416784"/>
            <a:ext cx="150120" cy="9504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50603" y="4412277"/>
            <a:ext cx="121680" cy="1216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-1281600">
            <a:off x="7557721" y="4460214"/>
            <a:ext cx="161852" cy="121403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8044389" y="4332098"/>
            <a:ext cx="111240" cy="1450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 rot="-935400">
            <a:off x="5261177" y="4355860"/>
            <a:ext cx="165956" cy="121847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80729" y="4353548"/>
            <a:ext cx="140400" cy="14040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030669" y="4333898"/>
            <a:ext cx="143280" cy="14328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090856" y="2375126"/>
            <a:ext cx="144360" cy="144360"/>
          </a:xfrm>
          <a:prstGeom prst="ellips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871080" y="4341960"/>
            <a:ext cx="25560" cy="0"/>
          </a:xfrm>
          <a:prstGeom prst="line">
            <a:avLst/>
          </a:prstGeom>
          <a:solidFill>
            <a:srgbClr val="3165BB">
              <a:alpha val="25000"/>
            </a:srgbClr>
          </a:solidFill>
          <a:ln w="16800">
            <a:solidFill>
              <a:srgbClr val="316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86" y="5159310"/>
            <a:ext cx="7598535" cy="37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the </a:t>
            </a:r>
            <a:r>
              <a:rPr lang="en-US" dirty="0" err="1"/>
              <a:t>ith</a:t>
            </a:r>
            <a:r>
              <a:rPr lang="en-US" dirty="0"/>
              <a:t> object causes no collisions is 1-(i-1)/m</a:t>
            </a:r>
          </a:p>
        </p:txBody>
      </p:sp>
    </p:spTree>
    <p:extLst>
      <p:ext uri="{BB962C8B-B14F-4D97-AF65-F5344CB8AC3E}">
        <p14:creationId xmlns:p14="http://schemas.microsoft.com/office/powerpoint/2010/main" val="603081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/>
              </p:nvPr>
            </p:nvSpPr>
            <p:spPr>
              <a:xfrm>
                <a:off x="291905" y="1294006"/>
                <a:ext cx="9070200" cy="4121560"/>
              </a:xfrm>
            </p:spPr>
            <p:txBody>
              <a:bodyPr/>
              <a:lstStyle/>
              <a:p>
                <a:r>
                  <a:rPr lang="en-US" sz="2400" dirty="0"/>
                  <a:t>Using conditional probabilities, the probability there is no collisions is [1(1-1/m)(1-2/m)…(1-(n-1)/m)]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Then using the fact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291905" y="1294006"/>
                <a:ext cx="9070200" cy="4121560"/>
              </a:xfrm>
              <a:blipFill>
                <a:blip r:embed="rId2"/>
                <a:stretch>
                  <a:fillRect l="-2083" t="-2959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461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/>
              </p:nvPr>
            </p:nvSpPr>
            <p:spPr>
              <a:xfrm>
                <a:off x="291905" y="1294006"/>
                <a:ext cx="9528236" cy="41215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We want p to be close to 1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400" dirty="0"/>
                  <a:t> should be small, i.e.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the birthday problem, this is when the number of people is about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2(365)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In the element distinctness algorithm, we need the number of memory locations to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291905" y="1294006"/>
                <a:ext cx="9528236" cy="4121560"/>
              </a:xfrm>
              <a:blipFill>
                <a:blip r:embed="rId2"/>
                <a:stretch>
                  <a:fillRect l="-1983" t="-5473" r="-1727" b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34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Independent Events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692" y="1291561"/>
            <a:ext cx="1016303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/>
              </a:rPr>
              <a:t>Two events E and F are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independent </a:t>
            </a:r>
            <a:r>
              <a:rPr lang="en-US" sz="2000" dirty="0">
                <a:sym typeface="Wingdings"/>
              </a:rPr>
              <a:t>iff P( E   F ) = P(E) P(F).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>
                <a:sym typeface="Wingdings"/>
              </a:rPr>
              <a:t>Problem: </a:t>
            </a:r>
            <a:r>
              <a:rPr lang="en-US" sz="2000" dirty="0">
                <a:sym typeface="Wingdings"/>
              </a:rPr>
              <a:t>Suppose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E is the event that a randomly generated </a:t>
            </a:r>
            <a:r>
              <a:rPr lang="en-US" sz="2000" dirty="0" err="1">
                <a:sym typeface="Wingdings"/>
              </a:rPr>
              <a:t>bitstring</a:t>
            </a:r>
            <a:r>
              <a:rPr lang="en-US" sz="2000" dirty="0">
                <a:sym typeface="Wingdings"/>
              </a:rPr>
              <a:t> of length 4 starts with a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F is the event that this </a:t>
            </a:r>
            <a:r>
              <a:rPr lang="en-US" sz="2000" dirty="0" err="1">
                <a:sym typeface="Wingdings"/>
              </a:rPr>
              <a:t>bitstring</a:t>
            </a:r>
            <a:r>
              <a:rPr lang="en-US" sz="2000" dirty="0">
                <a:sym typeface="Wingdings"/>
              </a:rPr>
              <a:t> contains an even number of 1s.</a:t>
            </a:r>
          </a:p>
          <a:p>
            <a:r>
              <a:rPr lang="en-US" sz="2000" dirty="0">
                <a:sym typeface="Wingdings"/>
              </a:rPr>
              <a:t>Are E and F independent if all </a:t>
            </a:r>
            <a:r>
              <a:rPr lang="en-US" sz="2000" dirty="0" err="1">
                <a:sym typeface="Wingdings"/>
              </a:rPr>
              <a:t>bitstrings</a:t>
            </a:r>
            <a:r>
              <a:rPr lang="en-US" sz="2000" dirty="0">
                <a:sym typeface="Wingdings"/>
              </a:rPr>
              <a:t> of length 4 are equally likely? Are they disjoint?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8928" y="108467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457</a:t>
            </a:r>
          </a:p>
        </p:txBody>
      </p:sp>
      <p:sp>
        <p:nvSpPr>
          <p:cNvPr id="2" name="TextBox 1"/>
          <p:cNvSpPr txBox="1"/>
          <p:nvPr/>
        </p:nvSpPr>
        <p:spPr>
          <a:xfrm flipV="1">
            <a:off x="5235168" y="1319688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877" y="3376089"/>
            <a:ext cx="9024707" cy="175432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First impressions?</a:t>
            </a:r>
          </a:p>
          <a:p>
            <a:endParaRPr lang="en-US" dirty="0"/>
          </a:p>
          <a:p>
            <a:pPr marL="342900" indent="-342900">
              <a:buAutoNum type="alphaUcPeriod"/>
            </a:pPr>
            <a:r>
              <a:rPr lang="en-US" dirty="0"/>
              <a:t>E and F are independent and disjoint.</a:t>
            </a:r>
          </a:p>
          <a:p>
            <a:pPr marL="342900" indent="-342900">
              <a:buAutoNum type="alphaUcPeriod"/>
            </a:pPr>
            <a:r>
              <a:rPr lang="en-US" dirty="0"/>
              <a:t>E and F are independent but not disjoint.</a:t>
            </a:r>
          </a:p>
          <a:p>
            <a:pPr marL="342900" indent="-342900">
              <a:buAutoNum type="alphaUcPeriod"/>
            </a:pPr>
            <a:r>
              <a:rPr lang="en-US" dirty="0"/>
              <a:t>E and F are disjoint but not independent.</a:t>
            </a:r>
          </a:p>
          <a:p>
            <a:pPr marL="342900" indent="-342900">
              <a:buAutoNum type="alphaUcPeriod"/>
            </a:pPr>
            <a:r>
              <a:rPr lang="en-US" dirty="0"/>
              <a:t>E and F are neither disjoint nor independent.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27520" y="1728360"/>
              <a:ext cx="2802600" cy="141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5640" y="1716480"/>
                <a:ext cx="2819880" cy="1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8726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/>
              </p:nvPr>
            </p:nvSpPr>
            <p:spPr>
              <a:xfrm>
                <a:off x="291905" y="1294006"/>
                <a:ext cx="9528236" cy="41215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On the other hand, it is possible to show that if m&gt;&gt;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then there are no collisions with high probability. i.e.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So if m is large then p is close to 1.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291905" y="1294006"/>
                <a:ext cx="9528236" cy="4121560"/>
              </a:xfrm>
              <a:blipFill>
                <a:blip r:embed="rId2"/>
                <a:stretch>
                  <a:fillRect l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9040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all 0s.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If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= 1 then return "Found repeat"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Else M[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] := 1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2454" y="4430008"/>
                <a:ext cx="89379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What this means about this algorithm is that we can get time to be O(n) at the expense of using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memory. Since we need to initialize the memory, this doesn’t seem worthwhile because sorting uses less memory and slightly more time.</a:t>
                </a:r>
              </a:p>
              <a:p>
                <a:r>
                  <a:rPr lang="en-US" dirty="0"/>
                  <a:t>So what can we do?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4" y="4430008"/>
                <a:ext cx="8937969" cy="1200329"/>
              </a:xfrm>
              <a:prstGeom prst="rect">
                <a:avLst/>
              </a:prstGeom>
              <a:blipFill>
                <a:blip r:embed="rId3"/>
                <a:stretch>
                  <a:fillRect l="-614" t="-3046" r="-122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617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Resolving collisions with chaining</a:t>
            </a:r>
            <a:endParaRPr sz="3300" dirty="0">
              <a:solidFill>
                <a:prstClr val="black"/>
              </a:solidFill>
            </a:endParaRPr>
          </a:p>
        </p:txBody>
      </p:sp>
      <p:pic>
        <p:nvPicPr>
          <p:cNvPr id="5" name="Picture 4" descr="Screen Shot 2015-11-27 at 11.4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35" y="1206500"/>
            <a:ext cx="5470845" cy="4345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21" y="1206500"/>
            <a:ext cx="19124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Hash Table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Each memory location holds a pointer to a linked list, initially empty.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Each linked list records the items that map to that memory location.</a:t>
            </a:r>
          </a:p>
        </p:txBody>
      </p:sp>
      <p:sp>
        <p:nvSpPr>
          <p:cNvPr id="8" name="Oval 7"/>
          <p:cNvSpPr/>
          <p:nvPr/>
        </p:nvSpPr>
        <p:spPr>
          <a:xfrm>
            <a:off x="3679744" y="2344750"/>
            <a:ext cx="3866336" cy="70016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45455" y="2112994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 means </a:t>
            </a:r>
          </a:p>
          <a:p>
            <a:r>
              <a:rPr lang="en-US" dirty="0">
                <a:solidFill>
                  <a:srgbClr val="FF0000"/>
                </a:solidFill>
              </a:rPr>
              <a:t>there is more </a:t>
            </a:r>
          </a:p>
          <a:p>
            <a:r>
              <a:rPr lang="en-US" dirty="0">
                <a:solidFill>
                  <a:srgbClr val="FF0000"/>
                </a:solidFill>
              </a:rPr>
              <a:t>than one item </a:t>
            </a:r>
          </a:p>
          <a:p>
            <a:r>
              <a:rPr lang="en-US" dirty="0">
                <a:solidFill>
                  <a:srgbClr val="FF0000"/>
                </a:solidFill>
              </a:rPr>
              <a:t>in this linked list</a:t>
            </a:r>
          </a:p>
        </p:txBody>
      </p:sp>
    </p:spTree>
    <p:extLst>
      <p:ext uri="{BB962C8B-B14F-4D97-AF65-F5344CB8AC3E}">
        <p14:creationId xmlns:p14="http://schemas.microsoft.com/office/powerpoint/2010/main" val="2426538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HOW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</p:spTree>
    <p:extLst>
      <p:ext uri="{BB962C8B-B14F-4D97-AF65-F5344CB8AC3E}">
        <p14:creationId xmlns:p14="http://schemas.microsoft.com/office/powerpoint/2010/main" val="3445049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953" y="4618557"/>
            <a:ext cx="8937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Correctness:  </a:t>
            </a:r>
            <a:r>
              <a:rPr lang="en-US" b="1" i="1" dirty="0">
                <a:solidFill>
                  <a:srgbClr val="000000"/>
                </a:solidFill>
              </a:rPr>
              <a:t>Goal is</a:t>
            </a:r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If there is a repetition, algorithm finds it</a:t>
            </a:r>
          </a:p>
          <a:p>
            <a:r>
              <a:rPr lang="en-US" dirty="0">
                <a:solidFill>
                  <a:srgbClr val="000000"/>
                </a:solidFill>
              </a:rPr>
              <a:t>If there is no repetition, algorithm reports "Distinct elements"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green_check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55" y="4618557"/>
            <a:ext cx="540890" cy="618160"/>
          </a:xfrm>
          <a:prstGeom prst="rect">
            <a:avLst/>
          </a:prstGeom>
        </p:spPr>
      </p:pic>
      <p:pic>
        <p:nvPicPr>
          <p:cNvPr id="8" name="Picture 7" descr="green_check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29" y="4923727"/>
            <a:ext cx="540890" cy="6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2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MEMORY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positive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memory use of this algorithm?</a:t>
            </a:r>
          </a:p>
        </p:txBody>
      </p:sp>
    </p:spTree>
    <p:extLst>
      <p:ext uri="{BB962C8B-B14F-4D97-AF65-F5344CB8AC3E}">
        <p14:creationId xmlns:p14="http://schemas.microsoft.com/office/powerpoint/2010/main" val="1409198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MEMORY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/>
              </a:rPr>
              <a:t>Given list of distinct integers A =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1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…,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, </a:t>
            </a:r>
            <a:r>
              <a:rPr lang="en-US" sz="2000" dirty="0">
                <a:sym typeface="Wingdings"/>
              </a:rPr>
              <a:t>and m memory locations available</a:t>
            </a:r>
          </a:p>
          <a:p>
            <a:endParaRPr lang="en-US" sz="2000" dirty="0">
              <a:solidFill>
                <a:srgbClr val="0000FF"/>
              </a:solidFill>
              <a:sym typeface="Wingdings"/>
            </a:endParaRPr>
          </a:p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memory use of this algorithm?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Size of M: O(m).  	Total size of all the linked lists: O(n).  	Total memory: O(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m+n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97575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Right Brace 1"/>
          <p:cNvSpPr/>
          <p:nvPr/>
        </p:nvSpPr>
        <p:spPr>
          <a:xfrm>
            <a:off x="7209529" y="1791128"/>
            <a:ext cx="162821" cy="5861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47" y="1983438"/>
            <a:ext cx="495300" cy="266700"/>
          </a:xfrm>
          <a:prstGeom prst="rect">
            <a:avLst/>
          </a:prstGeom>
        </p:spPr>
      </p:pic>
      <p:pic>
        <p:nvPicPr>
          <p:cNvPr id="8" name="Picture 7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47" y="3651802"/>
            <a:ext cx="495300" cy="2667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4005385" y="3785152"/>
            <a:ext cx="3256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60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Right Brace 1"/>
          <p:cNvSpPr/>
          <p:nvPr/>
        </p:nvSpPr>
        <p:spPr>
          <a:xfrm>
            <a:off x="5617308" y="2719258"/>
            <a:ext cx="162821" cy="9325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7822" y="2719258"/>
            <a:ext cx="4167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Worst case is when we don't find </a:t>
            </a:r>
            <a:r>
              <a:rPr lang="en-US" b="1" dirty="0">
                <a:solidFill>
                  <a:schemeClr val="accent1"/>
                </a:solidFill>
                <a:sym typeface="Wingdings"/>
              </a:rPr>
              <a:t>a</a:t>
            </a:r>
            <a:r>
              <a:rPr lang="en-US" b="1" baseline="-25000" dirty="0">
                <a:solidFill>
                  <a:schemeClr val="accent1"/>
                </a:solidFill>
                <a:sym typeface="Wingdings"/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O( 1 + size of list M[ h(a</a:t>
            </a:r>
            <a:r>
              <a:rPr lang="en-US" b="1" baseline="-25000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) ] )</a:t>
            </a:r>
          </a:p>
        </p:txBody>
      </p:sp>
    </p:spTree>
    <p:extLst>
      <p:ext uri="{BB962C8B-B14F-4D97-AF65-F5344CB8AC3E}">
        <p14:creationId xmlns:p14="http://schemas.microsoft.com/office/powerpoint/2010/main" val="2673025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</p:txBody>
      </p:sp>
      <p:sp>
        <p:nvSpPr>
          <p:cNvPr id="2" name="Right Brace 1"/>
          <p:cNvSpPr/>
          <p:nvPr/>
        </p:nvSpPr>
        <p:spPr>
          <a:xfrm>
            <a:off x="5617308" y="2719258"/>
            <a:ext cx="162821" cy="9325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7822" y="2719258"/>
            <a:ext cx="417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Worst case is when we don't find </a:t>
            </a:r>
            <a:r>
              <a:rPr lang="en-US" b="1" dirty="0">
                <a:solidFill>
                  <a:schemeClr val="accent1"/>
                </a:solidFill>
                <a:sym typeface="Wingdings"/>
              </a:rPr>
              <a:t>a</a:t>
            </a:r>
            <a:r>
              <a:rPr lang="en-US" b="1" baseline="-25000" dirty="0">
                <a:solidFill>
                  <a:schemeClr val="accent1"/>
                </a:solidFill>
                <a:sym typeface="Wingdings"/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O( 1 + size of list M[ h(a</a:t>
            </a:r>
            <a:r>
              <a:rPr lang="en-US" b="1" baseline="-25000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) ] )</a:t>
            </a:r>
          </a:p>
          <a:p>
            <a:r>
              <a:rPr lang="en-US" b="1" dirty="0">
                <a:solidFill>
                  <a:schemeClr val="accent1"/>
                </a:solidFill>
              </a:rPr>
              <a:t>  =	O( 1 + # j&lt;i with h(a</a:t>
            </a:r>
            <a:r>
              <a:rPr lang="en-US" b="1" baseline="-25000" dirty="0">
                <a:solidFill>
                  <a:schemeClr val="accent1"/>
                </a:solidFill>
              </a:rPr>
              <a:t>j</a:t>
            </a:r>
            <a:r>
              <a:rPr lang="en-US" b="1" dirty="0">
                <a:solidFill>
                  <a:schemeClr val="accent1"/>
                </a:solidFill>
              </a:rPr>
              <a:t>)=h(a</a:t>
            </a:r>
            <a:r>
              <a:rPr lang="en-US" b="1" baseline="-25000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12226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Independent Events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692" y="1291561"/>
            <a:ext cx="1016303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/>
              </a:rPr>
              <a:t>Two events E and F are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independent </a:t>
            </a:r>
            <a:r>
              <a:rPr lang="en-US" sz="2000" dirty="0">
                <a:sym typeface="Wingdings"/>
              </a:rPr>
              <a:t>iff P( E   F ) = P(E) P(F).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>
                <a:sym typeface="Wingdings"/>
              </a:rPr>
              <a:t>Problem: </a:t>
            </a:r>
            <a:r>
              <a:rPr lang="en-US" sz="2000" dirty="0">
                <a:sym typeface="Wingdings"/>
              </a:rPr>
              <a:t>Suppose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E is the event that a randomly generated </a:t>
            </a:r>
            <a:r>
              <a:rPr lang="en-US" sz="2000" dirty="0" err="1">
                <a:sym typeface="Wingdings"/>
              </a:rPr>
              <a:t>bitstring</a:t>
            </a:r>
            <a:r>
              <a:rPr lang="en-US" sz="2000" dirty="0">
                <a:sym typeface="Wingdings"/>
              </a:rPr>
              <a:t> of length 4 starts with a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F is the event that this </a:t>
            </a:r>
            <a:r>
              <a:rPr lang="en-US" sz="2000" dirty="0" err="1">
                <a:sym typeface="Wingdings"/>
              </a:rPr>
              <a:t>bitstring</a:t>
            </a:r>
            <a:r>
              <a:rPr lang="en-US" sz="2000" dirty="0">
                <a:sym typeface="Wingdings"/>
              </a:rPr>
              <a:t> contains an even number of 1s.</a:t>
            </a:r>
          </a:p>
          <a:p>
            <a:r>
              <a:rPr lang="en-US" sz="2000" dirty="0">
                <a:sym typeface="Wingdings"/>
              </a:rPr>
              <a:t>Are E and F independent if all </a:t>
            </a:r>
            <a:r>
              <a:rPr lang="en-US" sz="2000" dirty="0" err="1">
                <a:sym typeface="Wingdings"/>
              </a:rPr>
              <a:t>bitstrings</a:t>
            </a:r>
            <a:r>
              <a:rPr lang="en-US" sz="2000" dirty="0">
                <a:sym typeface="Wingdings"/>
              </a:rPr>
              <a:t> of length 4 are equally likely? Are they disjoint?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8928" y="108467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457</a:t>
            </a:r>
          </a:p>
        </p:txBody>
      </p:sp>
      <p:sp>
        <p:nvSpPr>
          <p:cNvPr id="2" name="TextBox 1"/>
          <p:cNvSpPr txBox="1"/>
          <p:nvPr/>
        </p:nvSpPr>
        <p:spPr>
          <a:xfrm flipV="1">
            <a:off x="5235168" y="1319688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317891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sym typeface="Wingdings"/>
              </a:rPr>
              <a:t>ChainHashDistinctness(A, m)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Initialize array M[1,..,m] to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null lists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Pick a hash function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h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from all positive integers to 1,..,m.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i = 1 to n,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  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For each element j in M[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],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   If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= 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 then return "Found repeat"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sym typeface="Wingdings"/>
              </a:rPr>
              <a:t>   Append i to the tail of the list M [ h(a</a:t>
            </a:r>
            <a:r>
              <a:rPr lang="en-US" sz="2000" baseline="-25000" dirty="0">
                <a:solidFill>
                  <a:srgbClr val="FF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) ]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Return "Distinct elements"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total # collisions)</a:t>
            </a:r>
          </a:p>
        </p:txBody>
      </p:sp>
      <p:sp>
        <p:nvSpPr>
          <p:cNvPr id="2" name="Right Brace 1"/>
          <p:cNvSpPr/>
          <p:nvPr/>
        </p:nvSpPr>
        <p:spPr>
          <a:xfrm>
            <a:off x="5617308" y="2719258"/>
            <a:ext cx="162821" cy="9325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6" y="4356533"/>
            <a:ext cx="355600" cy="698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7822" y="2719258"/>
            <a:ext cx="417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Worst case is when we don't find </a:t>
            </a:r>
            <a:r>
              <a:rPr lang="en-US" b="1" dirty="0">
                <a:solidFill>
                  <a:schemeClr val="accent1"/>
                </a:solidFill>
                <a:sym typeface="Wingdings"/>
              </a:rPr>
              <a:t>a</a:t>
            </a:r>
            <a:r>
              <a:rPr lang="en-US" b="1" baseline="-25000" dirty="0">
                <a:solidFill>
                  <a:schemeClr val="accent1"/>
                </a:solidFill>
                <a:sym typeface="Wingdings"/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O( 1 + size of list M[ h(a</a:t>
            </a:r>
            <a:r>
              <a:rPr lang="en-US" b="1" baseline="-25000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) ] )</a:t>
            </a:r>
          </a:p>
          <a:p>
            <a:r>
              <a:rPr lang="en-US" b="1" dirty="0">
                <a:solidFill>
                  <a:schemeClr val="accent1"/>
                </a:solidFill>
              </a:rPr>
              <a:t>  =	O( 1 + # j&lt;i with h(a</a:t>
            </a:r>
            <a:r>
              <a:rPr lang="en-US" b="1" baseline="-25000" dirty="0">
                <a:solidFill>
                  <a:schemeClr val="accent1"/>
                </a:solidFill>
              </a:rPr>
              <a:t>j</a:t>
            </a:r>
            <a:r>
              <a:rPr lang="en-US" b="1" dirty="0">
                <a:solidFill>
                  <a:schemeClr val="accent1"/>
                </a:solidFill>
              </a:rPr>
              <a:t>)=h(a</a:t>
            </a:r>
            <a:r>
              <a:rPr lang="en-US" b="1" baseline="-25000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2113383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0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  <a:p>
            <a:pPr>
              <a:buClr>
                <a:schemeClr val="tx1"/>
              </a:buClr>
            </a:pPr>
            <a:endParaRPr lang="en-US" sz="2000" b="1" i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each pair (i,j) with j&lt;i, define: 		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= 1 if 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i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)=h(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 and 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=0 otherwise.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Total # of collisions = </a:t>
            </a: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41" y="3770888"/>
            <a:ext cx="12192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3954" y="3582257"/>
            <a:ext cx="4085918" cy="83079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39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  <a:p>
            <a:pPr>
              <a:buClr>
                <a:schemeClr val="tx1"/>
              </a:buClr>
            </a:pPr>
            <a:endParaRPr lang="en-US" sz="2000" b="1" i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each pair (i,j) with j&lt;i, define: 		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= 1 if 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i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)=h(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 and 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=0 otherwise.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Total # of collisions = 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So by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linearity of expectation</a:t>
            </a:r>
            <a:r>
              <a:rPr lang="en-US" sz="2000" dirty="0">
                <a:sym typeface="Wingdings"/>
              </a:rPr>
              <a:t>: E( total # of collisions ) = 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41" y="3770888"/>
            <a:ext cx="12192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3954" y="3582257"/>
            <a:ext cx="4085918" cy="83079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08" y="4759209"/>
            <a:ext cx="1625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6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  <a:p>
            <a:pPr>
              <a:buClr>
                <a:schemeClr val="tx1"/>
              </a:buClr>
            </a:pPr>
            <a:endParaRPr lang="en-US" sz="2000" b="1" i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each pair (i,j) with j&lt;i, define: 		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= 1 if 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i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)=h(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 and 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=0 otherwise.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Total # of collisions = </a:t>
            </a: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41" y="3770888"/>
            <a:ext cx="12192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3954" y="3582257"/>
            <a:ext cx="4085918" cy="83079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97280" y="3802722"/>
            <a:ext cx="4574379" cy="175432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What's E(X</a:t>
            </a:r>
            <a:r>
              <a:rPr lang="en-US" baseline="-25000" dirty="0"/>
              <a:t>i,j</a:t>
            </a:r>
            <a:r>
              <a:rPr lang="en-US" dirty="0"/>
              <a:t>)?</a:t>
            </a:r>
          </a:p>
          <a:p>
            <a:pPr marL="342900" indent="-342900">
              <a:buAutoNum type="alphaUcPeriod"/>
            </a:pPr>
            <a:r>
              <a:rPr lang="en-US" dirty="0"/>
              <a:t>1/n</a:t>
            </a:r>
          </a:p>
          <a:p>
            <a:pPr marL="342900" indent="-342900">
              <a:buAutoNum type="alphaUcPeriod"/>
            </a:pPr>
            <a:r>
              <a:rPr lang="en-US" dirty="0"/>
              <a:t>1/m</a:t>
            </a:r>
          </a:p>
          <a:p>
            <a:pPr marL="342900" indent="-342900">
              <a:buAutoNum type="alphaUcPeriod"/>
            </a:pPr>
            <a:r>
              <a:rPr lang="en-US" dirty="0"/>
              <a:t>1/n</a:t>
            </a:r>
            <a:r>
              <a:rPr lang="en-US" baseline="30000" dirty="0"/>
              <a:t>2</a:t>
            </a:r>
          </a:p>
          <a:p>
            <a:pPr marL="342900" indent="-342900">
              <a:buAutoNum type="alphaUcPeriod"/>
            </a:pPr>
            <a:r>
              <a:rPr lang="en-US" dirty="0"/>
              <a:t>1/m</a:t>
            </a:r>
            <a:r>
              <a:rPr lang="en-US" baseline="30000" dirty="0"/>
              <a:t>2</a:t>
            </a:r>
            <a:endParaRPr lang="en-US" dirty="0"/>
          </a:p>
          <a:p>
            <a:pPr marL="342900" indent="-342900">
              <a:buAutoNum type="alphaUcPeriod"/>
            </a:pPr>
            <a:r>
              <a:rPr lang="en-US" dirty="0"/>
              <a:t>None of the above.</a:t>
            </a:r>
          </a:p>
        </p:txBody>
      </p:sp>
    </p:spTree>
    <p:extLst>
      <p:ext uri="{BB962C8B-B14F-4D97-AF65-F5344CB8AC3E}">
        <p14:creationId xmlns:p14="http://schemas.microsoft.com/office/powerpoint/2010/main" val="3567427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  <a:p>
            <a:pPr>
              <a:buClr>
                <a:schemeClr val="tx1"/>
              </a:buClr>
            </a:pPr>
            <a:endParaRPr lang="en-US" sz="2000" b="1" i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each pair (i,j) with j&lt;i, define: 		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= 1 if 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i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)=h(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 and 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=0 otherwise.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Total # of collisions = </a:t>
            </a: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  <p:pic>
        <p:nvPicPr>
          <p:cNvPr id="2" name="Picture 1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41" y="3770888"/>
            <a:ext cx="12192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3954" y="3582257"/>
            <a:ext cx="4085918" cy="83079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97280" y="3802722"/>
            <a:ext cx="4574379" cy="175432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How many terms are in the sum? That is, how many pairs (</a:t>
            </a:r>
            <a:r>
              <a:rPr lang="en-US" dirty="0" err="1"/>
              <a:t>i,j</a:t>
            </a:r>
            <a:r>
              <a:rPr lang="en-US" dirty="0"/>
              <a:t>) with j&lt;i are there?</a:t>
            </a:r>
          </a:p>
          <a:p>
            <a:pPr marL="342900" indent="-342900">
              <a:buAutoNum type="alphaUcPeriod"/>
            </a:pPr>
            <a:r>
              <a:rPr lang="en-US" dirty="0"/>
              <a:t>n</a:t>
            </a:r>
          </a:p>
          <a:p>
            <a:pPr marL="342900" indent="-342900">
              <a:buAutoNum type="alphaUcPeriod"/>
            </a:pPr>
            <a:r>
              <a:rPr lang="en-US" dirty="0"/>
              <a:t>n</a:t>
            </a:r>
            <a:r>
              <a:rPr lang="en-US" baseline="30000" dirty="0"/>
              <a:t>2</a:t>
            </a:r>
          </a:p>
          <a:p>
            <a:pPr marL="342900" indent="-342900">
              <a:buAutoNum type="alphaUcPeriod"/>
            </a:pPr>
            <a:r>
              <a:rPr lang="en-US" dirty="0"/>
              <a:t>C(n,2)</a:t>
            </a:r>
          </a:p>
          <a:p>
            <a:pPr marL="342900" indent="-342900">
              <a:buAutoNum type="alphaUcPeriod"/>
            </a:pPr>
            <a:r>
              <a:rPr lang="en-US" dirty="0"/>
              <a:t>n(n-1)</a:t>
            </a:r>
          </a:p>
        </p:txBody>
      </p:sp>
    </p:spTree>
    <p:extLst>
      <p:ext uri="{BB962C8B-B14F-4D97-AF65-F5344CB8AC3E}">
        <p14:creationId xmlns:p14="http://schemas.microsoft.com/office/powerpoint/2010/main" val="1957926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954" y="1399609"/>
            <a:ext cx="9786671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O(n +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b="1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i="1" dirty="0">
                <a:solidFill>
                  <a:srgbClr val="000000"/>
                </a:solidFill>
                <a:sym typeface="Wingdings"/>
              </a:rPr>
              <a:t>What's the expected total number of collisions?</a:t>
            </a:r>
          </a:p>
          <a:p>
            <a:pPr>
              <a:buClr>
                <a:schemeClr val="tx1"/>
              </a:buClr>
            </a:pPr>
            <a:endParaRPr lang="en-US" sz="2000" b="1" i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For each pair (i,j) with j&lt;i, define: 		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= 1 if 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i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)=h(</a:t>
            </a:r>
            <a:r>
              <a:rPr lang="en-US" sz="2000" b="1" dirty="0" err="1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000" b="1" baseline="-25000" dirty="0" err="1">
                <a:solidFill>
                  <a:srgbClr val="0000FF"/>
                </a:solidFill>
                <a:sym typeface="Wingdings"/>
              </a:rPr>
              <a:t>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) and X</a:t>
            </a:r>
            <a:r>
              <a:rPr lang="en-US" sz="2000" b="1" baseline="-25000" dirty="0">
                <a:solidFill>
                  <a:srgbClr val="0000FF"/>
                </a:solidFill>
                <a:sym typeface="Wingdings"/>
              </a:rPr>
              <a:t>i,j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=0 otherwise.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FF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So by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linearity of expectation</a:t>
            </a:r>
            <a:r>
              <a:rPr lang="en-US" sz="2000" dirty="0">
                <a:sym typeface="Wingdings"/>
              </a:rPr>
              <a:t>: </a:t>
            </a:r>
          </a:p>
          <a:p>
            <a:pPr>
              <a:buClr>
                <a:schemeClr val="tx1"/>
              </a:buClr>
            </a:pPr>
            <a:endParaRPr lang="en-US" sz="2000" dirty="0"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ym typeface="Wingdings"/>
              </a:rPr>
              <a:t>E( total # of collisions ) = 				= 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  <p:pic>
        <p:nvPicPr>
          <p:cNvPr id="5" name="Picture 4" descr="latex-image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0" y="4424761"/>
            <a:ext cx="1625600" cy="609600"/>
          </a:xfrm>
          <a:prstGeom prst="rect">
            <a:avLst/>
          </a:prstGeom>
        </p:spPr>
      </p:pic>
      <p:pic>
        <p:nvPicPr>
          <p:cNvPr id="8" name="Picture 7" descr="latex-image-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04" y="4285977"/>
            <a:ext cx="2095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87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Element Distinctness: WHEN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236" y="1399609"/>
            <a:ext cx="978667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000000"/>
                </a:solidFill>
                <a:sym typeface="Wingdings"/>
              </a:rPr>
              <a:t>Total time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: O(n +        # collisions between pairs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i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and a</a:t>
            </a:r>
            <a:r>
              <a:rPr lang="en-US" sz="2000" baseline="-25000" dirty="0">
                <a:solidFill>
                  <a:srgbClr val="000000"/>
                </a:solidFill>
                <a:sym typeface="Wingdings"/>
              </a:rPr>
              <a:t>j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, where j&lt;i 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		=   O(n +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total # collisions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>
              <a:buClr>
                <a:schemeClr val="tx1"/>
              </a:buClr>
            </a:pPr>
            <a:endParaRPr lang="en-US" sz="2000" b="1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sym typeface="Wingdings"/>
              </a:rPr>
              <a:t>Total expected time</a:t>
            </a:r>
            <a:r>
              <a:rPr lang="en-US" sz="2000" dirty="0">
                <a:sym typeface="Wingdings"/>
              </a:rPr>
              <a:t>:  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O(n + n</a:t>
            </a:r>
            <a:r>
              <a:rPr lang="en-US" sz="2000" baseline="30000" dirty="0">
                <a:solidFill>
                  <a:srgbClr val="000000"/>
                </a:solidFill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/m)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In ideal hash model, as long as m&gt;n the total expected time is </a:t>
            </a:r>
            <a:r>
              <a:rPr lang="en-US" sz="2000" b="1" dirty="0">
                <a:solidFill>
                  <a:srgbClr val="FF0000"/>
                </a:solidFill>
                <a:sym typeface="Wingdings"/>
              </a:rPr>
              <a:t>O(n).</a:t>
            </a:r>
          </a:p>
        </p:txBody>
      </p:sp>
      <p:pic>
        <p:nvPicPr>
          <p:cNvPr id="3" name="Picture 2" descr="latex-image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0" y="1279049"/>
            <a:ext cx="35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9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93954" y="216000"/>
            <a:ext cx="9577705" cy="646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dirty="0">
                <a:solidFill>
                  <a:prstClr val="black"/>
                </a:solidFill>
              </a:rPr>
              <a:t>Independent Random Variables</a:t>
            </a:r>
            <a:endParaRPr sz="33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200" y="1384102"/>
            <a:ext cx="978667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/>
              </a:rPr>
              <a:t>Let X and Y be random variables over the same sample space. X and Y are called 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independent </a:t>
            </a:r>
            <a:r>
              <a:rPr lang="en-US" sz="2000" dirty="0">
                <a:sym typeface="Wingdings"/>
              </a:rPr>
              <a:t>random variables if, for all possible values of v and u,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sym typeface="Wingdings"/>
              </a:rPr>
              <a:t>P (  X = v and Y = u  ) 	=	P ( X = v) P(Y = 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8928" y="108467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Rosen p. 485</a:t>
            </a:r>
          </a:p>
        </p:txBody>
      </p:sp>
      <p:sp>
        <p:nvSpPr>
          <p:cNvPr id="2" name="TextBox 1"/>
          <p:cNvSpPr txBox="1"/>
          <p:nvPr/>
        </p:nvSpPr>
        <p:spPr>
          <a:xfrm flipV="1">
            <a:off x="5392990" y="1300123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54" y="2789935"/>
            <a:ext cx="9024707" cy="203132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Which of the following pairs of random variables on sample space of sequences of H/T when coin is flipped four times are independent?</a:t>
            </a:r>
          </a:p>
          <a:p>
            <a:endParaRPr lang="en-US" dirty="0"/>
          </a:p>
          <a:p>
            <a:pPr marL="342900" indent="-342900">
              <a:buAutoNum type="alphaUcPeriod"/>
            </a:pPr>
            <a:r>
              <a:rPr lang="en-US" dirty="0"/>
              <a:t>X</a:t>
            </a:r>
            <a:r>
              <a:rPr lang="en-US" baseline="-25000" dirty="0"/>
              <a:t>12</a:t>
            </a:r>
            <a:r>
              <a:rPr lang="en-US" dirty="0"/>
              <a:t> = # of H in first two flips, X</a:t>
            </a:r>
            <a:r>
              <a:rPr lang="en-US" baseline="-25000" dirty="0"/>
              <a:t>34</a:t>
            </a:r>
            <a:r>
              <a:rPr lang="en-US" dirty="0"/>
              <a:t> = # of H in last two flips.</a:t>
            </a:r>
          </a:p>
          <a:p>
            <a:pPr marL="342900" indent="-342900">
              <a:buAutoNum type="alphaUcPeriod"/>
            </a:pP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= # of H in the sequence, Y = # of T in the sequence.</a:t>
            </a:r>
          </a:p>
          <a:p>
            <a:pPr marL="342900" indent="-342900">
              <a:buAutoNum type="alphaUcPeriod"/>
            </a:pPr>
            <a:r>
              <a:rPr lang="en-US" dirty="0"/>
              <a:t>X</a:t>
            </a:r>
            <a:r>
              <a:rPr lang="en-US" baseline="-25000" dirty="0"/>
              <a:t>12</a:t>
            </a:r>
            <a:r>
              <a:rPr lang="en-US" dirty="0"/>
              <a:t> = # of H in first two flips, X = # of H in the sequence.</a:t>
            </a:r>
          </a:p>
          <a:p>
            <a:pPr marL="342900" indent="-342900">
              <a:buAutoNum type="alphaUcPeriod"/>
            </a:pPr>
            <a:r>
              <a:rPr lang="en-US" dirty="0"/>
              <a:t>None of the above.</a:t>
            </a:r>
          </a:p>
        </p:txBody>
      </p:sp>
    </p:spTree>
    <p:extLst>
      <p:ext uri="{BB962C8B-B14F-4D97-AF65-F5344CB8AC3E}">
        <p14:creationId xmlns:p14="http://schemas.microsoft.com/office/powerpoint/2010/main" val="129343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16709</TotalTime>
  <Words>4752</Words>
  <Application>Microsoft Office PowerPoint</Application>
  <PresentationFormat>Custom</PresentationFormat>
  <Paragraphs>772</Paragraphs>
  <Slides>87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Cambria Math</vt:lpstr>
      <vt:lpstr>DejaVu Sans</vt:lpstr>
      <vt:lpstr>StarSymbol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Memory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the connection?</vt:lpstr>
      <vt:lpstr>General Birthday Paradox-type Phenomena</vt:lpstr>
      <vt:lpstr>Calculating the general rule</vt:lpstr>
      <vt:lpstr>Calculating the general rule</vt:lpstr>
      <vt:lpstr>Calculating the general rule</vt:lpstr>
      <vt:lpstr>Calculating the general rule</vt:lpstr>
      <vt:lpstr>Calculating the general rule</vt:lpstr>
      <vt:lpstr>Conditional probability</vt:lpstr>
      <vt:lpstr>Conditional Probabilities</vt:lpstr>
      <vt:lpstr>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Janine Tiefenbruck</dc:creator>
  <cp:lastModifiedBy>Milez .</cp:lastModifiedBy>
  <cp:revision>2167</cp:revision>
  <dcterms:modified xsi:type="dcterms:W3CDTF">2016-08-30T16:53:03Z</dcterms:modified>
</cp:coreProperties>
</file>